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4" r:id="rId5"/>
    <p:sldId id="270" r:id="rId6"/>
    <p:sldId id="273" r:id="rId7"/>
    <p:sldId id="271" r:id="rId8"/>
    <p:sldId id="272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92394" y="985720"/>
            <a:ext cx="5904593" cy="1221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5507" y="2665476"/>
            <a:ext cx="85344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157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0D30-2A9D-4C4B-A5B3-D84EE1DCBB0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E0CE-D896-431E-81B4-633194192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43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0D30-2A9D-4C4B-A5B3-D84EE1DCBB0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E0CE-D896-431E-81B4-633194192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63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0D30-2A9D-4C4B-A5B3-D84EE1DCBB0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E0CE-D896-431E-81B4-633194192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50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0D30-2A9D-4C4B-A5B3-D84EE1DCBB0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E0CE-D896-431E-81B4-633194192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18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901" y="680310"/>
            <a:ext cx="8755087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8293" y="1749245"/>
            <a:ext cx="8551480" cy="458115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0D30-2A9D-4C4B-A5B3-D84EE1DCBB0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E0CE-D896-431E-81B4-633194192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87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081" y="527606"/>
            <a:ext cx="9354927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57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081" y="1443835"/>
            <a:ext cx="9354927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0D30-2A9D-4C4B-A5B3-D84EE1DCBB0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E0CE-D896-431E-81B4-633194192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70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0D30-2A9D-4C4B-A5B3-D84EE1DCBB0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E0CE-D896-431E-81B4-633194192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7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0D30-2A9D-4C4B-A5B3-D84EE1DCBB0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E0CE-D896-431E-81B4-633194192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6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901" y="680310"/>
            <a:ext cx="8325913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1900" y="1749245"/>
            <a:ext cx="4072133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1900" y="2512770"/>
            <a:ext cx="4072133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24854" y="1749245"/>
            <a:ext cx="4072133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24854" y="2512770"/>
            <a:ext cx="4072133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0D30-2A9D-4C4B-A5B3-D84EE1DCBB0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E0CE-D896-431E-81B4-633194192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0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0D30-2A9D-4C4B-A5B3-D84EE1DCBB0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E0CE-D896-431E-81B4-633194192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88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0D30-2A9D-4C4B-A5B3-D84EE1DCBB0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E0CE-D896-431E-81B4-633194192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12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0D30-2A9D-4C4B-A5B3-D84EE1DCBB0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E0CE-D896-431E-81B4-633194192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37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B0D30-2A9D-4C4B-A5B3-D84EE1DCBB0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DE0CE-D896-431E-81B4-633194192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4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94956" y="364799"/>
            <a:ext cx="7530998" cy="122164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«Дистанционный урок»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73706" y="2798012"/>
            <a:ext cx="10668000" cy="1801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rgbClr val="157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Дистанционное сопровождение курса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«Английский язык 8 класс»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на платформе </a:t>
            </a:r>
            <a:r>
              <a:rPr lang="en-US" sz="4000" dirty="0" smtClean="0">
                <a:solidFill>
                  <a:schemeClr val="tx1"/>
                </a:solidFill>
              </a:rPr>
              <a:t>Moodle.</a:t>
            </a:r>
            <a:endParaRPr lang="ru-RU" sz="4000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708900" y="4742915"/>
            <a:ext cx="4483101" cy="1569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rgbClr val="157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</a:rPr>
              <a:t>Бойцов Дмитрий Юрьевич,</a:t>
            </a:r>
          </a:p>
          <a:p>
            <a:r>
              <a:rPr lang="ru-RU" sz="2000" dirty="0">
                <a:solidFill>
                  <a:schemeClr val="tx1"/>
                </a:solidFill>
              </a:rPr>
              <a:t>у</a:t>
            </a:r>
            <a:r>
              <a:rPr lang="ru-RU" sz="2000" dirty="0" smtClean="0">
                <a:solidFill>
                  <a:schemeClr val="tx1"/>
                </a:solidFill>
              </a:rPr>
              <a:t>читель английского языка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ГБОУ школа №489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Московского </a:t>
            </a:r>
            <a:r>
              <a:rPr lang="ru-RU" sz="2000" dirty="0" smtClean="0">
                <a:solidFill>
                  <a:schemeClr val="tx1"/>
                </a:solidFill>
              </a:rPr>
              <a:t>района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Санкт-Петербурга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841442" y="6051039"/>
            <a:ext cx="2416450" cy="679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rgbClr val="157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Санкт-Петербург</a:t>
            </a:r>
          </a:p>
          <a:p>
            <a:pPr algn="ctr"/>
            <a:r>
              <a:rPr lang="ru-RU" sz="1800" b="1" dirty="0" smtClean="0"/>
              <a:t>202</a:t>
            </a:r>
            <a:r>
              <a:rPr lang="en-US" sz="1800" b="1" dirty="0" smtClean="0"/>
              <a:t>2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15165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75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55" y="-13065"/>
            <a:ext cx="12209567" cy="686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5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3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8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4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0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0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6019" y="2895600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0064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3" id="{C31D9B8C-7F8F-4525-8822-7D9EFEAD2E75}" vid="{1FF2FDC0-74EC-4C78-806C-585B4A3CB5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321</TotalTime>
  <Words>38</Words>
  <Application>Microsoft Office PowerPoint</Application>
  <PresentationFormat>Широкоэкранный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Тема3</vt:lpstr>
      <vt:lpstr>«Дистанционный урок»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педагогических достижений Санкт-Петербурга</dc:title>
  <dc:creator>Пользователь</dc:creator>
  <cp:lastModifiedBy>учитель</cp:lastModifiedBy>
  <cp:revision>32</cp:revision>
  <dcterms:created xsi:type="dcterms:W3CDTF">2020-02-18T19:02:38Z</dcterms:created>
  <dcterms:modified xsi:type="dcterms:W3CDTF">2022-03-30T08:33:05Z</dcterms:modified>
</cp:coreProperties>
</file>