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notesMasterIdLst>
    <p:notesMasterId r:id="rId22"/>
  </p:notesMasterIdLst>
  <p:sldIdLst>
    <p:sldId id="256" r:id="rId3"/>
    <p:sldId id="277" r:id="rId4"/>
    <p:sldId id="260" r:id="rId5"/>
    <p:sldId id="264" r:id="rId6"/>
    <p:sldId id="274" r:id="rId7"/>
    <p:sldId id="265" r:id="rId8"/>
    <p:sldId id="275" r:id="rId9"/>
    <p:sldId id="267" r:id="rId10"/>
    <p:sldId id="268" r:id="rId11"/>
    <p:sldId id="269" r:id="rId12"/>
    <p:sldId id="278" r:id="rId13"/>
    <p:sldId id="270" r:id="rId14"/>
    <p:sldId id="276" r:id="rId15"/>
    <p:sldId id="271" r:id="rId16"/>
    <p:sldId id="272" r:id="rId17"/>
    <p:sldId id="273" r:id="rId18"/>
    <p:sldId id="279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>
        <p:scale>
          <a:sx n="120" d="100"/>
          <a:sy n="120" d="100"/>
        </p:scale>
        <p:origin x="-1224" y="-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568BB-505A-423A-84C3-D5420D43BF3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83ABF-290F-439A-A9AF-7A0A2825B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6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83ABF-290F-439A-A9AF-7A0A2825B9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4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83ABF-290F-439A-A9AF-7A0A2825B9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4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83ABF-290F-439A-A9AF-7A0A2825B92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2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4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8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8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4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9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0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62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3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9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0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59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8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30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31F0C-6D8B-4EBD-8C32-678CFF0922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8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31F0C-6D8B-4EBD-8C32-678CFF0922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01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31F0C-6D8B-4EBD-8C32-678CFF0922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644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31F0C-6D8B-4EBD-8C32-678CFF0922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6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65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31F0C-6D8B-4EBD-8C32-678CFF0922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20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31F0C-6D8B-4EBD-8C32-678CFF0922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95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1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2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5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0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4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0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C1D953-B5BA-4DA8-BEC5-8DCD57B8825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7EEC7-429D-4441-BC90-B177FB406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631F0C-6D8B-4EBD-8C32-678CFF0922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3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2412" y="3561347"/>
            <a:ext cx="7291136" cy="160020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Шаркова Ольга Валерьевна, 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ГБОУ школа №663, 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Московского района, Санкт-Петербурга</a:t>
            </a:r>
            <a:endParaRPr lang="ru-RU" sz="3200" b="1" i="1" dirty="0" smtClean="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42412" y="1871131"/>
            <a:ext cx="7291136" cy="1509743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По страницам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Красной книги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832" y="625642"/>
            <a:ext cx="7387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«Тасманийский</a:t>
            </a:r>
            <a:r>
              <a:rPr kumimoji="0" lang="ru-RU" sz="4800" b="1" i="1" u="none" strike="noStrike" kern="1200" cap="none" spc="0" normalizeH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дьявол</a:t>
            </a:r>
            <a:r>
              <a:rPr kumimoji="0" lang="ru-RU" sz="48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4" y="1696453"/>
            <a:ext cx="4896854" cy="4355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11" y="1696453"/>
            <a:ext cx="5257800" cy="43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22" y="649705"/>
            <a:ext cx="1116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Занимательные вопросы.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«Тасманийский</a:t>
            </a:r>
            <a:r>
              <a:rPr kumimoji="0" lang="ru-RU" sz="4400" b="1" i="1" u="none" strike="noStrike" kern="1200" cap="none" spc="0" normalizeH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дьявол</a:t>
            </a: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».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6432" y="2538663"/>
            <a:ext cx="10431380" cy="49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3200" dirty="0" smtClean="0">
                <a:solidFill>
                  <a:srgbClr val="3C977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 </a:t>
            </a:r>
            <a:r>
              <a:rPr lang="ru-RU" sz="3200" dirty="0">
                <a:solidFill>
                  <a:srgbClr val="3C977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каком острове происходит действие стихотворения?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C977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испугал гостей острова?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они назвали зверя?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Какие плохие поступки совершал тасманийский дьявол?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83992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3200" dirty="0" smtClean="0">
                <a:solidFill>
                  <a:srgbClr val="8399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dirty="0">
                <a:solidFill>
                  <a:srgbClr val="8399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отвечали ему хозяева?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3992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каком материке идёт речь в стихотворении?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2725" y="2247836"/>
            <a:ext cx="7892717" cy="96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832" y="625642"/>
            <a:ext cx="6866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«Тапир»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84" y="1612231"/>
            <a:ext cx="5267771" cy="4355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6" y="1612232"/>
            <a:ext cx="4876800" cy="43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22" y="649705"/>
            <a:ext cx="1116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Занимательные вопросы.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«Тапир».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096256"/>
            <a:ext cx="10443412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977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C977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3C977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Каких животных напоминал тапир?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C977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вырезали фигурки тапира из дерева и камня жители Азии?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4709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назывались изготовленные сувениры?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питаются тапиры?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83992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встречают их хозяева плантаций?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3992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тапиров ждёт безопасность и уют?  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2725" y="2247836"/>
            <a:ext cx="7892717" cy="96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49705"/>
            <a:ext cx="9793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dirty="0" smtClean="0">
                <a:ln w="3175" cmpd="sng">
                  <a:noFill/>
                </a:ln>
                <a:solidFill>
                  <a:srgbClr val="FFC000"/>
                </a:solidFill>
              </a:rPr>
              <a:t>Задание 1. «Назови одним словом»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4874" y="1672390"/>
            <a:ext cx="97696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Животное</a:t>
            </a:r>
            <a: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схожее со свиньёй, носорогом и лошадью </a:t>
            </a:r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</a:t>
            </a:r>
            <a:r>
              <a:rPr lang="ru-RU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Зверёк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прячущий яд в нижней челюсти.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Большая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рыба с наростом в виде пилы.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Разбойник с острова Тасмания. </a:t>
            </a:r>
            <a:endParaRPr lang="ru-RU" sz="2800" dirty="0" smtClean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49705"/>
            <a:ext cx="979370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aramond" panose="02020404030301010803"/>
              </a:rPr>
              <a:t>Задание 2. </a:t>
            </a:r>
            <a:r>
              <a:rPr lang="ru-RU" sz="4000" b="1" i="1" dirty="0" smtClean="0">
                <a:ln w="3175" cmpd="sng">
                  <a:noFill/>
                </a:ln>
                <a:solidFill>
                  <a:srgbClr val="92D050"/>
                </a:solidFill>
                <a:latin typeface="Garamond" panose="02020404030301010803"/>
              </a:rPr>
              <a:t>«Отгадай загадку</a:t>
            </a:r>
            <a:r>
              <a:rPr kumimoji="0" lang="ru-RU" sz="40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aramond" panose="02020404030301010803"/>
              </a:rPr>
              <a:t>».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 w="3175" cmpd="sng">
                <a:noFill/>
              </a:ln>
              <a:solidFill>
                <a:srgbClr val="92D05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 w="3175" cmpd="sng">
                <a:noFill/>
              </a:ln>
              <a:solidFill>
                <a:srgbClr val="92D05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1126" y="1323474"/>
            <a:ext cx="9673390" cy="817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забавен, и не глуп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Зверь - кубинский … 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знаком с пилою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-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 ней родился …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ночных кошмаров мир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Избавляет зверь - … </a:t>
            </a:r>
            <a:endParaRPr lang="ru-RU" sz="3200" dirty="0" smtClean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Свирепый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 он редко прятал,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 что его прозвали …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49705"/>
            <a:ext cx="979370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Задание </a:t>
            </a:r>
            <a:r>
              <a:rPr lang="ru-RU" sz="4000" b="1" i="1" dirty="0">
                <a:ln w="3175" cmpd="sng">
                  <a:noFill/>
                </a:ln>
                <a:solidFill>
                  <a:srgbClr val="7030A0"/>
                </a:solidFill>
                <a:latin typeface="Garamond" panose="02020404030301010803"/>
              </a:rPr>
              <a:t>3</a:t>
            </a:r>
            <a:r>
              <a:rPr kumimoji="0" lang="ru-RU" sz="40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Тест.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 w="3175" cmpd="sng">
                <a:noFill/>
              </a:ln>
              <a:solidFill>
                <a:srgbClr val="92D05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 w="3175" cmpd="sng">
                <a:noFill/>
              </a:ln>
              <a:solidFill>
                <a:srgbClr val="92D05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287379"/>
            <a:ext cx="9721516" cy="92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Кого поймал в свои сети рыбак?</a:t>
            </a:r>
            <a:endParaRPr lang="ru-RU" sz="3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щелезуб; б) пилорыл; в) коата.</a:t>
            </a:r>
            <a:endParaRPr lang="ru-RU" sz="3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проживает на острове Тасмания?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логгерхед; б) дьявол; в) варан.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кого есть крысиный хвостик и длинный хоботок?</a:t>
            </a:r>
            <a:endParaRPr lang="ru-RU" sz="3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кондор; б) щелезуб; в) тапир.</a:t>
            </a:r>
            <a:endParaRPr lang="ru-RU" sz="3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Фигурку какого животного вырезают в Азии из дерева и камня?</a:t>
            </a:r>
            <a:endParaRPr lang="ru-RU" sz="32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тапир; б) щелезуб; в) дьявол.  </a:t>
            </a:r>
            <a:endParaRPr lang="ru-RU" sz="32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ramond" panose="02020404030301010803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32" y="821262"/>
            <a:ext cx="10732168" cy="37743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Проект «Таинственные незнакомцы» 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5" y="2290330"/>
            <a:ext cx="5183631" cy="3850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16" y="2290331"/>
            <a:ext cx="5223684" cy="385010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28608" y="821262"/>
            <a:ext cx="9601196" cy="377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-15040"/>
            <a:ext cx="6137365" cy="4353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4091"/>
            <a:ext cx="6096000" cy="3513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" y="3344091"/>
            <a:ext cx="6363787" cy="3542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4158"/>
            <a:ext cx="6209211" cy="34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450" cy="4216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88" y="3212432"/>
            <a:ext cx="3491450" cy="3645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52" y="0"/>
            <a:ext cx="3408948" cy="4079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52" y="3194375"/>
            <a:ext cx="3408948" cy="3663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32" y="3194375"/>
            <a:ext cx="3491450" cy="3621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32" y="0"/>
            <a:ext cx="3491450" cy="31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9" y="982132"/>
            <a:ext cx="10202778" cy="594005"/>
          </a:xfrm>
        </p:spPr>
        <p:txBody>
          <a:bodyPr>
            <a:noAutofit/>
          </a:bodyPr>
          <a:lstStyle/>
          <a:p>
            <a:pPr algn="l"/>
            <a:r>
              <a:rPr lang="ru-RU" sz="5400" b="1" i="1" dirty="0" smtClean="0">
                <a:solidFill>
                  <a:srgbClr val="C00000"/>
                </a:solidFill>
              </a:rPr>
              <a:t>Ольга Шаркова «Днём с огнём»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0" y="1913021"/>
            <a:ext cx="4920914" cy="41749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11" y="1913022"/>
            <a:ext cx="5077326" cy="41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1322" y="-669796"/>
            <a:ext cx="9529011" cy="53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832" y="625642"/>
            <a:ext cx="6866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3175" cmpd="sng"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400" b="1" i="1" dirty="0" smtClean="0">
                <a:ln w="3175" cmpd="sng"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>«Кубинский щелезуб»</a:t>
            </a:r>
            <a:endParaRPr lang="ru-RU" sz="44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3" y="1684421"/>
            <a:ext cx="4848758" cy="4138467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8" y="1937085"/>
            <a:ext cx="4426785" cy="3885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84423"/>
            <a:ext cx="5125453" cy="41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49705"/>
            <a:ext cx="97937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Занимательные</a:t>
            </a:r>
            <a:r>
              <a:rPr kumimoji="0" lang="ru-RU" sz="4400" b="1" i="1" u="none" strike="noStrike" kern="1200" cap="none" spc="0" normalizeH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вопросы</a:t>
            </a:r>
            <a:r>
              <a:rPr lang="ru-RU" sz="4400" b="1" i="1" dirty="0" smtClean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«Кубинский щелезуб».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2466474"/>
            <a:ext cx="8891337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смешил динозавров герой стихотворения? </a:t>
            </a: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Какой характер у щелезуба? </a:t>
            </a:r>
            <a:endParaRPr lang="ru-RU" sz="3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Почему этого зверька назвали щелезубом? </a:t>
            </a:r>
            <a:endParaRPr lang="ru-RU" sz="32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он при нападении пугал противника? 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Каким животным умел подражать щелезуб? 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Почему стал исчезать щелезуб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832" y="625642"/>
            <a:ext cx="6866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«Пилорыл»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4" y="1708484"/>
            <a:ext cx="5029200" cy="4295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7" y="1708484"/>
            <a:ext cx="4818849" cy="42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22" y="649705"/>
            <a:ext cx="1116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Занимательные вопросы.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«Пилорыл».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096256"/>
            <a:ext cx="10443412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977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C977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слухи ходили среди рыбаков? </a:t>
            </a: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Почему рыбак так обрадовался своей добыче? </a:t>
            </a:r>
            <a:endParaRPr lang="ru-RU" sz="3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 что рыба получила название «</a:t>
            </a:r>
            <a:r>
              <a:rPr lang="ru-RU" sz="32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пилорыл?</a:t>
            </a:r>
            <a:r>
              <a:rPr lang="ru-RU" sz="32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испугало старика? </a:t>
            </a:r>
            <a:endParaRPr lang="ru-RU" sz="32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 самом деле использовали эти рыбы свой нарост? 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Удался ли пилорылу побег? 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 какой целью люди покупали пилорылов? К чему это привело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Задание 1. «Составь слово»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188368"/>
            <a:ext cx="9601196" cy="26875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                                                   2 группа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ЛУБЕЗЕЩ </a:t>
            </a: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РИПЫЛОЛ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6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1580"/>
            <a:ext cx="9601196" cy="11911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sz="4800" b="1" i="1" dirty="0" smtClean="0">
                <a:solidFill>
                  <a:schemeClr val="accent2"/>
                </a:solidFill>
              </a:rPr>
              <a:t>Задание 2. «Найди и раскрась» </a:t>
            </a:r>
            <a:br>
              <a:rPr lang="ru-RU" sz="4800" b="1" i="1" dirty="0" smtClean="0">
                <a:solidFill>
                  <a:schemeClr val="accent2"/>
                </a:solidFill>
              </a:rPr>
            </a:br>
            <a:endParaRPr lang="ru-RU" sz="4800" b="1" i="1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96" y="2693988"/>
            <a:ext cx="5017504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03" y="2560638"/>
            <a:ext cx="4963530" cy="3309937"/>
          </a:xfrm>
        </p:spPr>
      </p:pic>
      <p:sp>
        <p:nvSpPr>
          <p:cNvPr id="7" name="Прямоугольник 6"/>
          <p:cNvSpPr/>
          <p:nvPr/>
        </p:nvSpPr>
        <p:spPr>
          <a:xfrm>
            <a:off x="1552074" y="168442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    </a:t>
            </a:r>
            <a:r>
              <a:rPr lang="ru-RU" sz="3600" b="1" i="1" dirty="0" smtClean="0">
                <a:ln w="3175" cmpd="sng">
                  <a:noFill/>
                </a:ln>
                <a:solidFill>
                  <a:schemeClr val="accent2"/>
                </a:solidFill>
                <a:ea typeface="+mj-ea"/>
                <a:cs typeface="+mj-cs"/>
              </a:rPr>
              <a:t>1 </a:t>
            </a:r>
            <a:r>
              <a:rPr lang="ru-RU" sz="3600" b="1" i="1" dirty="0">
                <a:ln w="3175" cmpd="sng">
                  <a:noFill/>
                </a:ln>
                <a:solidFill>
                  <a:schemeClr val="accent2"/>
                </a:solidFill>
                <a:ea typeface="+mj-ea"/>
                <a:cs typeface="+mj-cs"/>
              </a:rPr>
              <a:t>группа                                 2 группа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496</Words>
  <Application>Microsoft Office PowerPoint</Application>
  <PresentationFormat>Широкоэкранный</PresentationFormat>
  <Paragraphs>98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Trebuchet MS</vt:lpstr>
      <vt:lpstr>Wingdings 3</vt:lpstr>
      <vt:lpstr>Натуральные материалы</vt:lpstr>
      <vt:lpstr>Аспект</vt:lpstr>
      <vt:lpstr>По страницам  Красной книги</vt:lpstr>
      <vt:lpstr>Ольга Шаркова «Днём с огнём»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1. «Составь слово»</vt:lpstr>
      <vt:lpstr> Задание 2. «Найди и раскрась»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Проект «Таинственные незнакомцы»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2022-10-10T15:25:40Z</dcterms:created>
  <dcterms:modified xsi:type="dcterms:W3CDTF">2022-10-17T20:36:55Z</dcterms:modified>
</cp:coreProperties>
</file>