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9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4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A5AC63-7FA5-421A-9E25-ECDAC93F529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21B54C3-A0AB-4D00-9CDA-5A11CF13EFEF}">
      <dgm:prSet phldrT="[Текст]"/>
      <dgm:spPr/>
      <dgm:t>
        <a:bodyPr/>
        <a:lstStyle/>
        <a:p>
          <a:r>
            <a:rPr lang="ru-RU" dirty="0"/>
            <a:t>Авторская позиция</a:t>
          </a:r>
        </a:p>
      </dgm:t>
    </dgm:pt>
    <dgm:pt modelId="{C43ECD09-5091-4EC1-B7D5-EB7853660DC5}" type="parTrans" cxnId="{8E845EC6-2761-40B7-94E8-8F23D0F51D7B}">
      <dgm:prSet/>
      <dgm:spPr/>
      <dgm:t>
        <a:bodyPr/>
        <a:lstStyle/>
        <a:p>
          <a:endParaRPr lang="ru-RU"/>
        </a:p>
      </dgm:t>
    </dgm:pt>
    <dgm:pt modelId="{329013E5-D3CB-4220-9F11-D3067C3C5F47}" type="sibTrans" cxnId="{8E845EC6-2761-40B7-94E8-8F23D0F51D7B}">
      <dgm:prSet/>
      <dgm:spPr/>
      <dgm:t>
        <a:bodyPr/>
        <a:lstStyle/>
        <a:p>
          <a:endParaRPr lang="ru-RU"/>
        </a:p>
      </dgm:t>
    </dgm:pt>
    <dgm:pt modelId="{598C5386-06BF-408D-8261-CDA886FF52C8}">
      <dgm:prSet phldrT="[Текст]"/>
      <dgm:spPr/>
      <dgm:t>
        <a:bodyPr/>
        <a:lstStyle/>
        <a:p>
          <a:r>
            <a:rPr lang="ru-RU" dirty="0"/>
            <a:t>Проблема</a:t>
          </a:r>
        </a:p>
      </dgm:t>
    </dgm:pt>
    <dgm:pt modelId="{58375B9E-65B6-4FD2-A896-D234376FA8D9}" type="parTrans" cxnId="{E8524AED-D320-4784-B3C1-84334561B125}">
      <dgm:prSet/>
      <dgm:spPr/>
      <dgm:t>
        <a:bodyPr/>
        <a:lstStyle/>
        <a:p>
          <a:endParaRPr lang="ru-RU"/>
        </a:p>
      </dgm:t>
    </dgm:pt>
    <dgm:pt modelId="{65DB2A52-2D1C-4D7C-B061-569B16AEA521}" type="sibTrans" cxnId="{E8524AED-D320-4784-B3C1-84334561B125}">
      <dgm:prSet/>
      <dgm:spPr/>
      <dgm:t>
        <a:bodyPr/>
        <a:lstStyle/>
        <a:p>
          <a:endParaRPr lang="ru-RU"/>
        </a:p>
      </dgm:t>
    </dgm:pt>
    <dgm:pt modelId="{6B1ABB47-D45A-4949-B0AE-597879A3D7FD}">
      <dgm:prSet phldrT="[Текст]"/>
      <dgm:spPr/>
      <dgm:t>
        <a:bodyPr/>
        <a:lstStyle/>
        <a:p>
          <a:r>
            <a:rPr lang="ru-RU" dirty="0"/>
            <a:t>Иллюстрация</a:t>
          </a:r>
        </a:p>
      </dgm:t>
    </dgm:pt>
    <dgm:pt modelId="{A775F0A0-789B-48B0-8BB8-6300DCB3C862}" type="parTrans" cxnId="{064A2F03-2AD3-460C-B3AB-4AC449D1478C}">
      <dgm:prSet/>
      <dgm:spPr/>
      <dgm:t>
        <a:bodyPr/>
        <a:lstStyle/>
        <a:p>
          <a:endParaRPr lang="ru-RU"/>
        </a:p>
      </dgm:t>
    </dgm:pt>
    <dgm:pt modelId="{EC3F184C-4A41-4430-84D5-5711AE5EDC6E}" type="sibTrans" cxnId="{064A2F03-2AD3-460C-B3AB-4AC449D1478C}">
      <dgm:prSet/>
      <dgm:spPr/>
      <dgm:t>
        <a:bodyPr/>
        <a:lstStyle/>
        <a:p>
          <a:endParaRPr lang="ru-RU"/>
        </a:p>
      </dgm:t>
    </dgm:pt>
    <dgm:pt modelId="{56751934-EC5E-4732-83B1-FE62B57216B8}" type="pres">
      <dgm:prSet presAssocID="{8DA5AC63-7FA5-421A-9E25-ECDAC93F529C}" presName="Name0" presStyleCnt="0">
        <dgm:presLayoutVars>
          <dgm:dir/>
          <dgm:animLvl val="lvl"/>
          <dgm:resizeHandles val="exact"/>
        </dgm:presLayoutVars>
      </dgm:prSet>
      <dgm:spPr/>
    </dgm:pt>
    <dgm:pt modelId="{F86F68E0-2FE6-4A01-B944-BE5EFB5D3141}" type="pres">
      <dgm:prSet presAssocID="{721B54C3-A0AB-4D00-9CDA-5A11CF13EFE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A77B7D5-F08E-4CE3-9ED0-7C5F47C51B5A}" type="pres">
      <dgm:prSet presAssocID="{329013E5-D3CB-4220-9F11-D3067C3C5F47}" presName="parTxOnlySpace" presStyleCnt="0"/>
      <dgm:spPr/>
    </dgm:pt>
    <dgm:pt modelId="{46FCF97B-84BE-4395-8724-ED78221097AA}" type="pres">
      <dgm:prSet presAssocID="{598C5386-06BF-408D-8261-CDA886FF52C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1CFBFE0-AB75-4F66-9820-C51512D83631}" type="pres">
      <dgm:prSet presAssocID="{65DB2A52-2D1C-4D7C-B061-569B16AEA521}" presName="parTxOnlySpace" presStyleCnt="0"/>
      <dgm:spPr/>
    </dgm:pt>
    <dgm:pt modelId="{B04B6272-A311-4859-B2F0-9006C3EB0B93}" type="pres">
      <dgm:prSet presAssocID="{6B1ABB47-D45A-4949-B0AE-597879A3D7F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64A2F03-2AD3-460C-B3AB-4AC449D1478C}" srcId="{8DA5AC63-7FA5-421A-9E25-ECDAC93F529C}" destId="{6B1ABB47-D45A-4949-B0AE-597879A3D7FD}" srcOrd="2" destOrd="0" parTransId="{A775F0A0-789B-48B0-8BB8-6300DCB3C862}" sibTransId="{EC3F184C-4A41-4430-84D5-5711AE5EDC6E}"/>
    <dgm:cxn modelId="{3F70AF7C-70B7-40E3-8645-CC9783ECD40A}" type="presOf" srcId="{6B1ABB47-D45A-4949-B0AE-597879A3D7FD}" destId="{B04B6272-A311-4859-B2F0-9006C3EB0B93}" srcOrd="0" destOrd="0" presId="urn:microsoft.com/office/officeart/2005/8/layout/chevron1"/>
    <dgm:cxn modelId="{5FF9377D-EF5C-4FEB-B99E-261405F69FB4}" type="presOf" srcId="{8DA5AC63-7FA5-421A-9E25-ECDAC93F529C}" destId="{56751934-EC5E-4732-83B1-FE62B57216B8}" srcOrd="0" destOrd="0" presId="urn:microsoft.com/office/officeart/2005/8/layout/chevron1"/>
    <dgm:cxn modelId="{7807D4AE-8A62-4993-B533-1F76276D9305}" type="presOf" srcId="{598C5386-06BF-408D-8261-CDA886FF52C8}" destId="{46FCF97B-84BE-4395-8724-ED78221097AA}" srcOrd="0" destOrd="0" presId="urn:microsoft.com/office/officeart/2005/8/layout/chevron1"/>
    <dgm:cxn modelId="{8E845EC6-2761-40B7-94E8-8F23D0F51D7B}" srcId="{8DA5AC63-7FA5-421A-9E25-ECDAC93F529C}" destId="{721B54C3-A0AB-4D00-9CDA-5A11CF13EFEF}" srcOrd="0" destOrd="0" parTransId="{C43ECD09-5091-4EC1-B7D5-EB7853660DC5}" sibTransId="{329013E5-D3CB-4220-9F11-D3067C3C5F47}"/>
    <dgm:cxn modelId="{7EBE1DD2-F4FF-4E0D-AAC9-E92B42716505}" type="presOf" srcId="{721B54C3-A0AB-4D00-9CDA-5A11CF13EFEF}" destId="{F86F68E0-2FE6-4A01-B944-BE5EFB5D3141}" srcOrd="0" destOrd="0" presId="urn:microsoft.com/office/officeart/2005/8/layout/chevron1"/>
    <dgm:cxn modelId="{E8524AED-D320-4784-B3C1-84334561B125}" srcId="{8DA5AC63-7FA5-421A-9E25-ECDAC93F529C}" destId="{598C5386-06BF-408D-8261-CDA886FF52C8}" srcOrd="1" destOrd="0" parTransId="{58375B9E-65B6-4FD2-A896-D234376FA8D9}" sibTransId="{65DB2A52-2D1C-4D7C-B061-569B16AEA521}"/>
    <dgm:cxn modelId="{ACF85C82-B5CF-4662-AB89-D11B038F7A94}" type="presParOf" srcId="{56751934-EC5E-4732-83B1-FE62B57216B8}" destId="{F86F68E0-2FE6-4A01-B944-BE5EFB5D3141}" srcOrd="0" destOrd="0" presId="urn:microsoft.com/office/officeart/2005/8/layout/chevron1"/>
    <dgm:cxn modelId="{DBF06D18-80E1-40CA-968F-4355CE2FE2A4}" type="presParOf" srcId="{56751934-EC5E-4732-83B1-FE62B57216B8}" destId="{6A77B7D5-F08E-4CE3-9ED0-7C5F47C51B5A}" srcOrd="1" destOrd="0" presId="urn:microsoft.com/office/officeart/2005/8/layout/chevron1"/>
    <dgm:cxn modelId="{110311C4-D86E-40EE-8411-53FEDA24E922}" type="presParOf" srcId="{56751934-EC5E-4732-83B1-FE62B57216B8}" destId="{46FCF97B-84BE-4395-8724-ED78221097AA}" srcOrd="2" destOrd="0" presId="urn:microsoft.com/office/officeart/2005/8/layout/chevron1"/>
    <dgm:cxn modelId="{036428C9-08E7-49B7-AC43-61D79E96CA45}" type="presParOf" srcId="{56751934-EC5E-4732-83B1-FE62B57216B8}" destId="{91CFBFE0-AB75-4F66-9820-C51512D83631}" srcOrd="3" destOrd="0" presId="urn:microsoft.com/office/officeart/2005/8/layout/chevron1"/>
    <dgm:cxn modelId="{56605864-7D77-403E-A48C-EDB119176AA2}" type="presParOf" srcId="{56751934-EC5E-4732-83B1-FE62B57216B8}" destId="{B04B6272-A311-4859-B2F0-9006C3EB0B9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16D752-3796-4750-837B-D7479938E61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F6A3E5-3F02-438C-8FD1-0C0FDD0FD50A}">
      <dgm:prSet phldrT="[Текст]"/>
      <dgm:spPr/>
      <dgm:t>
        <a:bodyPr/>
        <a:lstStyle/>
        <a:p>
          <a:r>
            <a:rPr lang="ru-RU" dirty="0"/>
            <a:t>Комментарий к проблеме</a:t>
          </a:r>
        </a:p>
      </dgm:t>
    </dgm:pt>
    <dgm:pt modelId="{1D0E8D77-0ABF-47BA-8F73-500E6ADAB022}" type="parTrans" cxnId="{703B6D18-C169-416F-B0B4-A5E876FA0A6E}">
      <dgm:prSet/>
      <dgm:spPr/>
      <dgm:t>
        <a:bodyPr/>
        <a:lstStyle/>
        <a:p>
          <a:endParaRPr lang="ru-RU"/>
        </a:p>
      </dgm:t>
    </dgm:pt>
    <dgm:pt modelId="{BB1EDC3D-AE85-4315-A543-61E00AB5DED3}" type="sibTrans" cxnId="{703B6D18-C169-416F-B0B4-A5E876FA0A6E}">
      <dgm:prSet/>
      <dgm:spPr/>
      <dgm:t>
        <a:bodyPr/>
        <a:lstStyle/>
        <a:p>
          <a:endParaRPr lang="ru-RU"/>
        </a:p>
      </dgm:t>
    </dgm:pt>
    <dgm:pt modelId="{75676C50-A9DE-4AEF-9DFB-3206619533CF}">
      <dgm:prSet phldrT="[Текст]"/>
      <dgm:spPr/>
      <dgm:t>
        <a:bodyPr/>
        <a:lstStyle/>
        <a:p>
          <a:r>
            <a:rPr lang="ru-RU" dirty="0"/>
            <a:t>Отношение к позиции автора</a:t>
          </a:r>
        </a:p>
      </dgm:t>
    </dgm:pt>
    <dgm:pt modelId="{2D1B3F02-5E9B-4A22-9EAD-0F10209D33B4}" type="parTrans" cxnId="{6B2F5E70-7428-4E6F-BDF4-D84788CAD133}">
      <dgm:prSet/>
      <dgm:spPr/>
      <dgm:t>
        <a:bodyPr/>
        <a:lstStyle/>
        <a:p>
          <a:endParaRPr lang="ru-RU"/>
        </a:p>
      </dgm:t>
    </dgm:pt>
    <dgm:pt modelId="{08E8D64C-0316-423D-9553-C0807962E91D}" type="sibTrans" cxnId="{6B2F5E70-7428-4E6F-BDF4-D84788CAD133}">
      <dgm:prSet/>
      <dgm:spPr/>
      <dgm:t>
        <a:bodyPr/>
        <a:lstStyle/>
        <a:p>
          <a:endParaRPr lang="ru-RU"/>
        </a:p>
      </dgm:t>
    </dgm:pt>
    <dgm:pt modelId="{4BD64DD3-F4E0-4220-958A-E1901F2BB74D}">
      <dgm:prSet phldrT="[Текст]"/>
      <dgm:spPr/>
      <dgm:t>
        <a:bodyPr/>
        <a:lstStyle/>
        <a:p>
          <a:r>
            <a:rPr lang="ru-RU" dirty="0"/>
            <a:t>Вывод</a:t>
          </a:r>
        </a:p>
      </dgm:t>
    </dgm:pt>
    <dgm:pt modelId="{FAF60B06-F8A4-467E-B7A9-ABE86A3D5405}" type="parTrans" cxnId="{73E789C7-AF89-40A2-8AF4-A8192FB1DAEE}">
      <dgm:prSet/>
      <dgm:spPr/>
      <dgm:t>
        <a:bodyPr/>
        <a:lstStyle/>
        <a:p>
          <a:endParaRPr lang="ru-RU"/>
        </a:p>
      </dgm:t>
    </dgm:pt>
    <dgm:pt modelId="{4F17F30F-3EE8-4A70-A529-7985D6A7302B}" type="sibTrans" cxnId="{73E789C7-AF89-40A2-8AF4-A8192FB1DAEE}">
      <dgm:prSet/>
      <dgm:spPr/>
      <dgm:t>
        <a:bodyPr/>
        <a:lstStyle/>
        <a:p>
          <a:endParaRPr lang="ru-RU"/>
        </a:p>
      </dgm:t>
    </dgm:pt>
    <dgm:pt modelId="{26EC695A-C14D-474B-BD68-7E9CB8CDFE71}">
      <dgm:prSet phldrT="[Текст]"/>
      <dgm:spPr/>
      <dgm:t>
        <a:bodyPr/>
        <a:lstStyle/>
        <a:p>
          <a:r>
            <a:rPr lang="ru-RU" dirty="0"/>
            <a:t>Проблема</a:t>
          </a:r>
        </a:p>
      </dgm:t>
    </dgm:pt>
    <dgm:pt modelId="{EB6D2BC6-B231-4AE8-AE97-7A59EBD4C3B1}" type="parTrans" cxnId="{E354A34E-6136-432C-9D4A-6B75B7AB5D62}">
      <dgm:prSet/>
      <dgm:spPr/>
      <dgm:t>
        <a:bodyPr/>
        <a:lstStyle/>
        <a:p>
          <a:endParaRPr lang="ru-RU"/>
        </a:p>
      </dgm:t>
    </dgm:pt>
    <dgm:pt modelId="{3EBEFEA1-441D-4B1F-A609-6AAF890FC062}" type="sibTrans" cxnId="{E354A34E-6136-432C-9D4A-6B75B7AB5D62}">
      <dgm:prSet/>
      <dgm:spPr/>
      <dgm:t>
        <a:bodyPr/>
        <a:lstStyle/>
        <a:p>
          <a:endParaRPr lang="ru-RU"/>
        </a:p>
      </dgm:t>
    </dgm:pt>
    <dgm:pt modelId="{768BCFBF-381F-4B68-BAE9-7196814EC059}">
      <dgm:prSet phldrT="[Текст]"/>
      <dgm:spPr/>
      <dgm:t>
        <a:bodyPr/>
        <a:lstStyle/>
        <a:p>
          <a:r>
            <a:rPr lang="ru-RU" dirty="0"/>
            <a:t>Обоснование отношения к позиции автора</a:t>
          </a:r>
        </a:p>
      </dgm:t>
    </dgm:pt>
    <dgm:pt modelId="{AAF412B9-6CA5-4633-9B6D-0D1B30E540AA}" type="parTrans" cxnId="{B917EF49-D1CB-4B72-B55A-BE44E2492AE5}">
      <dgm:prSet/>
      <dgm:spPr/>
      <dgm:t>
        <a:bodyPr/>
        <a:lstStyle/>
        <a:p>
          <a:endParaRPr lang="ru-RU"/>
        </a:p>
      </dgm:t>
    </dgm:pt>
    <dgm:pt modelId="{392AB2D5-264C-45C0-9209-D057105D9F65}" type="sibTrans" cxnId="{B917EF49-D1CB-4B72-B55A-BE44E2492AE5}">
      <dgm:prSet/>
      <dgm:spPr/>
      <dgm:t>
        <a:bodyPr/>
        <a:lstStyle/>
        <a:p>
          <a:endParaRPr lang="ru-RU"/>
        </a:p>
      </dgm:t>
    </dgm:pt>
    <dgm:pt modelId="{AB74B84C-C339-44C0-9488-32EBCB94BE5B}">
      <dgm:prSet phldrT="[Текст]"/>
      <dgm:spPr/>
      <dgm:t>
        <a:bodyPr/>
        <a:lstStyle/>
        <a:p>
          <a:r>
            <a:rPr lang="ru-RU" dirty="0"/>
            <a:t>Позиция автора</a:t>
          </a:r>
        </a:p>
      </dgm:t>
    </dgm:pt>
    <dgm:pt modelId="{67BFEEAD-6DD0-4431-B6AC-FE989D15F037}" type="parTrans" cxnId="{08B8A0B6-5295-4BD6-9A13-22DDCBD77F70}">
      <dgm:prSet/>
      <dgm:spPr/>
      <dgm:t>
        <a:bodyPr/>
        <a:lstStyle/>
        <a:p>
          <a:endParaRPr lang="ru-RU"/>
        </a:p>
      </dgm:t>
    </dgm:pt>
    <dgm:pt modelId="{D36B81A1-22DD-4C72-BEBE-52FDC77F1FAA}" type="sibTrans" cxnId="{08B8A0B6-5295-4BD6-9A13-22DDCBD77F70}">
      <dgm:prSet/>
      <dgm:spPr/>
      <dgm:t>
        <a:bodyPr/>
        <a:lstStyle/>
        <a:p>
          <a:endParaRPr lang="ru-RU"/>
        </a:p>
      </dgm:t>
    </dgm:pt>
    <dgm:pt modelId="{447FA638-FCE3-413F-9AA4-EA232237A97B}" type="pres">
      <dgm:prSet presAssocID="{6416D752-3796-4750-837B-D7479938E610}" presName="diagram" presStyleCnt="0">
        <dgm:presLayoutVars>
          <dgm:dir/>
          <dgm:resizeHandles val="exact"/>
        </dgm:presLayoutVars>
      </dgm:prSet>
      <dgm:spPr/>
    </dgm:pt>
    <dgm:pt modelId="{6A19994A-8AEB-4F44-B062-BB5686FCCD35}" type="pres">
      <dgm:prSet presAssocID="{CCF6A3E5-3F02-438C-8FD1-0C0FDD0FD50A}" presName="node" presStyleLbl="node1" presStyleIdx="0" presStyleCnt="6">
        <dgm:presLayoutVars>
          <dgm:bulletEnabled val="1"/>
        </dgm:presLayoutVars>
      </dgm:prSet>
      <dgm:spPr/>
    </dgm:pt>
    <dgm:pt modelId="{C79A82B8-2673-4B12-9D0F-15864E1E6150}" type="pres">
      <dgm:prSet presAssocID="{BB1EDC3D-AE85-4315-A543-61E00AB5DED3}" presName="sibTrans" presStyleCnt="0"/>
      <dgm:spPr/>
    </dgm:pt>
    <dgm:pt modelId="{DFE6A9F4-F179-4083-A800-88D527DB9D85}" type="pres">
      <dgm:prSet presAssocID="{75676C50-A9DE-4AEF-9DFB-3206619533CF}" presName="node" presStyleLbl="node1" presStyleIdx="1" presStyleCnt="6">
        <dgm:presLayoutVars>
          <dgm:bulletEnabled val="1"/>
        </dgm:presLayoutVars>
      </dgm:prSet>
      <dgm:spPr/>
    </dgm:pt>
    <dgm:pt modelId="{5D04EDC4-D5AB-4A26-9D80-0441F5FBF838}" type="pres">
      <dgm:prSet presAssocID="{08E8D64C-0316-423D-9553-C0807962E91D}" presName="sibTrans" presStyleCnt="0"/>
      <dgm:spPr/>
    </dgm:pt>
    <dgm:pt modelId="{B35C6F7B-3EE9-458A-8A96-A3B290531F6C}" type="pres">
      <dgm:prSet presAssocID="{4BD64DD3-F4E0-4220-958A-E1901F2BB74D}" presName="node" presStyleLbl="node1" presStyleIdx="2" presStyleCnt="6">
        <dgm:presLayoutVars>
          <dgm:bulletEnabled val="1"/>
        </dgm:presLayoutVars>
      </dgm:prSet>
      <dgm:spPr/>
    </dgm:pt>
    <dgm:pt modelId="{A03CC2DE-2D6B-4F20-A749-C366893A2410}" type="pres">
      <dgm:prSet presAssocID="{4F17F30F-3EE8-4A70-A529-7985D6A7302B}" presName="sibTrans" presStyleCnt="0"/>
      <dgm:spPr/>
    </dgm:pt>
    <dgm:pt modelId="{08117D6B-D610-4EB8-9C4B-9A227BFF7265}" type="pres">
      <dgm:prSet presAssocID="{26EC695A-C14D-474B-BD68-7E9CB8CDFE71}" presName="node" presStyleLbl="node1" presStyleIdx="3" presStyleCnt="6">
        <dgm:presLayoutVars>
          <dgm:bulletEnabled val="1"/>
        </dgm:presLayoutVars>
      </dgm:prSet>
      <dgm:spPr/>
    </dgm:pt>
    <dgm:pt modelId="{C5BB3CB4-6559-40D3-8C8B-F68C098710E6}" type="pres">
      <dgm:prSet presAssocID="{3EBEFEA1-441D-4B1F-A609-6AAF890FC062}" presName="sibTrans" presStyleCnt="0"/>
      <dgm:spPr/>
    </dgm:pt>
    <dgm:pt modelId="{8E6605ED-9D7F-424F-9E5A-69AD1F358026}" type="pres">
      <dgm:prSet presAssocID="{768BCFBF-381F-4B68-BAE9-7196814EC059}" presName="node" presStyleLbl="node1" presStyleIdx="4" presStyleCnt="6">
        <dgm:presLayoutVars>
          <dgm:bulletEnabled val="1"/>
        </dgm:presLayoutVars>
      </dgm:prSet>
      <dgm:spPr/>
    </dgm:pt>
    <dgm:pt modelId="{1AE9D3A0-A25E-4DE7-A1B8-FDCA435E2877}" type="pres">
      <dgm:prSet presAssocID="{392AB2D5-264C-45C0-9209-D057105D9F65}" presName="sibTrans" presStyleCnt="0"/>
      <dgm:spPr/>
    </dgm:pt>
    <dgm:pt modelId="{E10CD1AF-873F-4D2F-9C91-822BC42EE838}" type="pres">
      <dgm:prSet presAssocID="{AB74B84C-C339-44C0-9488-32EBCB94BE5B}" presName="node" presStyleLbl="node1" presStyleIdx="5" presStyleCnt="6">
        <dgm:presLayoutVars>
          <dgm:bulletEnabled val="1"/>
        </dgm:presLayoutVars>
      </dgm:prSet>
      <dgm:spPr/>
    </dgm:pt>
  </dgm:ptLst>
  <dgm:cxnLst>
    <dgm:cxn modelId="{703B6D18-C169-416F-B0B4-A5E876FA0A6E}" srcId="{6416D752-3796-4750-837B-D7479938E610}" destId="{CCF6A3E5-3F02-438C-8FD1-0C0FDD0FD50A}" srcOrd="0" destOrd="0" parTransId="{1D0E8D77-0ABF-47BA-8F73-500E6ADAB022}" sibTransId="{BB1EDC3D-AE85-4315-A543-61E00AB5DED3}"/>
    <dgm:cxn modelId="{0FC03539-9259-42B3-9A3D-DDCA53730043}" type="presOf" srcId="{768BCFBF-381F-4B68-BAE9-7196814EC059}" destId="{8E6605ED-9D7F-424F-9E5A-69AD1F358026}" srcOrd="0" destOrd="0" presId="urn:microsoft.com/office/officeart/2005/8/layout/default"/>
    <dgm:cxn modelId="{B917EF49-D1CB-4B72-B55A-BE44E2492AE5}" srcId="{6416D752-3796-4750-837B-D7479938E610}" destId="{768BCFBF-381F-4B68-BAE9-7196814EC059}" srcOrd="4" destOrd="0" parTransId="{AAF412B9-6CA5-4633-9B6D-0D1B30E540AA}" sibTransId="{392AB2D5-264C-45C0-9209-D057105D9F65}"/>
    <dgm:cxn modelId="{E354A34E-6136-432C-9D4A-6B75B7AB5D62}" srcId="{6416D752-3796-4750-837B-D7479938E610}" destId="{26EC695A-C14D-474B-BD68-7E9CB8CDFE71}" srcOrd="3" destOrd="0" parTransId="{EB6D2BC6-B231-4AE8-AE97-7A59EBD4C3B1}" sibTransId="{3EBEFEA1-441D-4B1F-A609-6AAF890FC062}"/>
    <dgm:cxn modelId="{EAC55E5D-75BF-49DD-A564-91D4165A5EB3}" type="presOf" srcId="{26EC695A-C14D-474B-BD68-7E9CB8CDFE71}" destId="{08117D6B-D610-4EB8-9C4B-9A227BFF7265}" srcOrd="0" destOrd="0" presId="urn:microsoft.com/office/officeart/2005/8/layout/default"/>
    <dgm:cxn modelId="{6B2F5E70-7428-4E6F-BDF4-D84788CAD133}" srcId="{6416D752-3796-4750-837B-D7479938E610}" destId="{75676C50-A9DE-4AEF-9DFB-3206619533CF}" srcOrd="1" destOrd="0" parTransId="{2D1B3F02-5E9B-4A22-9EAD-0F10209D33B4}" sibTransId="{08E8D64C-0316-423D-9553-C0807962E91D}"/>
    <dgm:cxn modelId="{37441678-BBFD-4A51-BB2B-1D4EC16C6A68}" type="presOf" srcId="{4BD64DD3-F4E0-4220-958A-E1901F2BB74D}" destId="{B35C6F7B-3EE9-458A-8A96-A3B290531F6C}" srcOrd="0" destOrd="0" presId="urn:microsoft.com/office/officeart/2005/8/layout/default"/>
    <dgm:cxn modelId="{FE748A8D-8D59-43C4-BDB6-432A15CD0ADE}" type="presOf" srcId="{75676C50-A9DE-4AEF-9DFB-3206619533CF}" destId="{DFE6A9F4-F179-4083-A800-88D527DB9D85}" srcOrd="0" destOrd="0" presId="urn:microsoft.com/office/officeart/2005/8/layout/default"/>
    <dgm:cxn modelId="{08B8A0B6-5295-4BD6-9A13-22DDCBD77F70}" srcId="{6416D752-3796-4750-837B-D7479938E610}" destId="{AB74B84C-C339-44C0-9488-32EBCB94BE5B}" srcOrd="5" destOrd="0" parTransId="{67BFEEAD-6DD0-4431-B6AC-FE989D15F037}" sibTransId="{D36B81A1-22DD-4C72-BEBE-52FDC77F1FAA}"/>
    <dgm:cxn modelId="{0D5D58BA-1B7A-46B5-9BEF-47EF2062194B}" type="presOf" srcId="{AB74B84C-C339-44C0-9488-32EBCB94BE5B}" destId="{E10CD1AF-873F-4D2F-9C91-822BC42EE838}" srcOrd="0" destOrd="0" presId="urn:microsoft.com/office/officeart/2005/8/layout/default"/>
    <dgm:cxn modelId="{73E789C7-AF89-40A2-8AF4-A8192FB1DAEE}" srcId="{6416D752-3796-4750-837B-D7479938E610}" destId="{4BD64DD3-F4E0-4220-958A-E1901F2BB74D}" srcOrd="2" destOrd="0" parTransId="{FAF60B06-F8A4-467E-B7A9-ABE86A3D5405}" sibTransId="{4F17F30F-3EE8-4A70-A529-7985D6A7302B}"/>
    <dgm:cxn modelId="{119F4BEE-EB3F-4919-8E27-3BD7B7967A38}" type="presOf" srcId="{CCF6A3E5-3F02-438C-8FD1-0C0FDD0FD50A}" destId="{6A19994A-8AEB-4F44-B062-BB5686FCCD35}" srcOrd="0" destOrd="0" presId="urn:microsoft.com/office/officeart/2005/8/layout/default"/>
    <dgm:cxn modelId="{EF7F67F5-DEEF-47E0-A298-E41F5FD10E78}" type="presOf" srcId="{6416D752-3796-4750-837B-D7479938E610}" destId="{447FA638-FCE3-413F-9AA4-EA232237A97B}" srcOrd="0" destOrd="0" presId="urn:microsoft.com/office/officeart/2005/8/layout/default"/>
    <dgm:cxn modelId="{65504025-24FD-4B5F-9D1C-015EFA55FE59}" type="presParOf" srcId="{447FA638-FCE3-413F-9AA4-EA232237A97B}" destId="{6A19994A-8AEB-4F44-B062-BB5686FCCD35}" srcOrd="0" destOrd="0" presId="urn:microsoft.com/office/officeart/2005/8/layout/default"/>
    <dgm:cxn modelId="{9CF44CAF-514B-47F8-B56C-6F0C618BF29A}" type="presParOf" srcId="{447FA638-FCE3-413F-9AA4-EA232237A97B}" destId="{C79A82B8-2673-4B12-9D0F-15864E1E6150}" srcOrd="1" destOrd="0" presId="urn:microsoft.com/office/officeart/2005/8/layout/default"/>
    <dgm:cxn modelId="{1AC0B85B-3966-4496-9DB6-5926E5F3F140}" type="presParOf" srcId="{447FA638-FCE3-413F-9AA4-EA232237A97B}" destId="{DFE6A9F4-F179-4083-A800-88D527DB9D85}" srcOrd="2" destOrd="0" presId="urn:microsoft.com/office/officeart/2005/8/layout/default"/>
    <dgm:cxn modelId="{8B85B968-F2CF-4196-A0A2-4566FB616787}" type="presParOf" srcId="{447FA638-FCE3-413F-9AA4-EA232237A97B}" destId="{5D04EDC4-D5AB-4A26-9D80-0441F5FBF838}" srcOrd="3" destOrd="0" presId="urn:microsoft.com/office/officeart/2005/8/layout/default"/>
    <dgm:cxn modelId="{5939B155-2225-461C-BF99-42939623645E}" type="presParOf" srcId="{447FA638-FCE3-413F-9AA4-EA232237A97B}" destId="{B35C6F7B-3EE9-458A-8A96-A3B290531F6C}" srcOrd="4" destOrd="0" presId="urn:microsoft.com/office/officeart/2005/8/layout/default"/>
    <dgm:cxn modelId="{79148655-3C1A-4CB4-A982-0D4CB3A51FB8}" type="presParOf" srcId="{447FA638-FCE3-413F-9AA4-EA232237A97B}" destId="{A03CC2DE-2D6B-4F20-A749-C366893A2410}" srcOrd="5" destOrd="0" presId="urn:microsoft.com/office/officeart/2005/8/layout/default"/>
    <dgm:cxn modelId="{06D280BE-67A4-4A4F-9D11-317677C37D3D}" type="presParOf" srcId="{447FA638-FCE3-413F-9AA4-EA232237A97B}" destId="{08117D6B-D610-4EB8-9C4B-9A227BFF7265}" srcOrd="6" destOrd="0" presId="urn:microsoft.com/office/officeart/2005/8/layout/default"/>
    <dgm:cxn modelId="{238161B1-9D9B-47E6-8B6F-0F047D3D6AB0}" type="presParOf" srcId="{447FA638-FCE3-413F-9AA4-EA232237A97B}" destId="{C5BB3CB4-6559-40D3-8C8B-F68C098710E6}" srcOrd="7" destOrd="0" presId="urn:microsoft.com/office/officeart/2005/8/layout/default"/>
    <dgm:cxn modelId="{F98A18D4-1BA7-4432-BF34-36521CABACD1}" type="presParOf" srcId="{447FA638-FCE3-413F-9AA4-EA232237A97B}" destId="{8E6605ED-9D7F-424F-9E5A-69AD1F358026}" srcOrd="8" destOrd="0" presId="urn:microsoft.com/office/officeart/2005/8/layout/default"/>
    <dgm:cxn modelId="{C6EE8498-E481-453B-8766-973BB5C56079}" type="presParOf" srcId="{447FA638-FCE3-413F-9AA4-EA232237A97B}" destId="{1AE9D3A0-A25E-4DE7-A1B8-FDCA435E2877}" srcOrd="9" destOrd="0" presId="urn:microsoft.com/office/officeart/2005/8/layout/default"/>
    <dgm:cxn modelId="{88B1BF6E-14F3-4B51-BB66-F3B25FA2A0A7}" type="presParOf" srcId="{447FA638-FCE3-413F-9AA4-EA232237A97B}" destId="{E10CD1AF-873F-4D2F-9C91-822BC42EE83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16D752-3796-4750-837B-D7479938E61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F6A3E5-3F02-438C-8FD1-0C0FDD0FD50A}">
      <dgm:prSet phldrT="[Текст]"/>
      <dgm:spPr/>
      <dgm:t>
        <a:bodyPr/>
        <a:lstStyle/>
        <a:p>
          <a:r>
            <a:rPr lang="ru-RU" dirty="0"/>
            <a:t>Проблема</a:t>
          </a:r>
        </a:p>
      </dgm:t>
    </dgm:pt>
    <dgm:pt modelId="{1D0E8D77-0ABF-47BA-8F73-500E6ADAB022}" type="parTrans" cxnId="{703B6D18-C169-416F-B0B4-A5E876FA0A6E}">
      <dgm:prSet/>
      <dgm:spPr/>
      <dgm:t>
        <a:bodyPr/>
        <a:lstStyle/>
        <a:p>
          <a:endParaRPr lang="ru-RU"/>
        </a:p>
      </dgm:t>
    </dgm:pt>
    <dgm:pt modelId="{BB1EDC3D-AE85-4315-A543-61E00AB5DED3}" type="sibTrans" cxnId="{703B6D18-C169-416F-B0B4-A5E876FA0A6E}">
      <dgm:prSet/>
      <dgm:spPr/>
      <dgm:t>
        <a:bodyPr/>
        <a:lstStyle/>
        <a:p>
          <a:endParaRPr lang="ru-RU"/>
        </a:p>
      </dgm:t>
    </dgm:pt>
    <dgm:pt modelId="{75676C50-A9DE-4AEF-9DFB-3206619533CF}">
      <dgm:prSet phldrT="[Текст]"/>
      <dgm:spPr/>
      <dgm:t>
        <a:bodyPr/>
        <a:lstStyle/>
        <a:p>
          <a:r>
            <a:rPr lang="ru-RU" dirty="0"/>
            <a:t>Комментарий к проблеме</a:t>
          </a:r>
        </a:p>
      </dgm:t>
    </dgm:pt>
    <dgm:pt modelId="{2D1B3F02-5E9B-4A22-9EAD-0F10209D33B4}" type="parTrans" cxnId="{6B2F5E70-7428-4E6F-BDF4-D84788CAD133}">
      <dgm:prSet/>
      <dgm:spPr/>
      <dgm:t>
        <a:bodyPr/>
        <a:lstStyle/>
        <a:p>
          <a:endParaRPr lang="ru-RU"/>
        </a:p>
      </dgm:t>
    </dgm:pt>
    <dgm:pt modelId="{08E8D64C-0316-423D-9553-C0807962E91D}" type="sibTrans" cxnId="{6B2F5E70-7428-4E6F-BDF4-D84788CAD133}">
      <dgm:prSet/>
      <dgm:spPr/>
      <dgm:t>
        <a:bodyPr/>
        <a:lstStyle/>
        <a:p>
          <a:endParaRPr lang="ru-RU"/>
        </a:p>
      </dgm:t>
    </dgm:pt>
    <dgm:pt modelId="{4BD64DD3-F4E0-4220-958A-E1901F2BB74D}">
      <dgm:prSet phldrT="[Текст]"/>
      <dgm:spPr/>
      <dgm:t>
        <a:bodyPr/>
        <a:lstStyle/>
        <a:p>
          <a:r>
            <a:rPr lang="ru-RU" dirty="0"/>
            <a:t>Позиция автора</a:t>
          </a:r>
        </a:p>
        <a:p>
          <a:endParaRPr lang="ru-RU" dirty="0"/>
        </a:p>
      </dgm:t>
    </dgm:pt>
    <dgm:pt modelId="{FAF60B06-F8A4-467E-B7A9-ABE86A3D5405}" type="parTrans" cxnId="{73E789C7-AF89-40A2-8AF4-A8192FB1DAEE}">
      <dgm:prSet/>
      <dgm:spPr/>
      <dgm:t>
        <a:bodyPr/>
        <a:lstStyle/>
        <a:p>
          <a:endParaRPr lang="ru-RU"/>
        </a:p>
      </dgm:t>
    </dgm:pt>
    <dgm:pt modelId="{4F17F30F-3EE8-4A70-A529-7985D6A7302B}" type="sibTrans" cxnId="{73E789C7-AF89-40A2-8AF4-A8192FB1DAEE}">
      <dgm:prSet/>
      <dgm:spPr/>
      <dgm:t>
        <a:bodyPr/>
        <a:lstStyle/>
        <a:p>
          <a:endParaRPr lang="ru-RU"/>
        </a:p>
      </dgm:t>
    </dgm:pt>
    <dgm:pt modelId="{26EC695A-C14D-474B-BD68-7E9CB8CDFE71}">
      <dgm:prSet phldrT="[Текст]"/>
      <dgm:spPr/>
      <dgm:t>
        <a:bodyPr/>
        <a:lstStyle/>
        <a:p>
          <a:r>
            <a:rPr lang="ru-RU" dirty="0"/>
            <a:t>Отношение к позиции автора</a:t>
          </a:r>
        </a:p>
      </dgm:t>
    </dgm:pt>
    <dgm:pt modelId="{EB6D2BC6-B231-4AE8-AE97-7A59EBD4C3B1}" type="parTrans" cxnId="{E354A34E-6136-432C-9D4A-6B75B7AB5D62}">
      <dgm:prSet/>
      <dgm:spPr/>
      <dgm:t>
        <a:bodyPr/>
        <a:lstStyle/>
        <a:p>
          <a:endParaRPr lang="ru-RU"/>
        </a:p>
      </dgm:t>
    </dgm:pt>
    <dgm:pt modelId="{3EBEFEA1-441D-4B1F-A609-6AAF890FC062}" type="sibTrans" cxnId="{E354A34E-6136-432C-9D4A-6B75B7AB5D62}">
      <dgm:prSet/>
      <dgm:spPr/>
      <dgm:t>
        <a:bodyPr/>
        <a:lstStyle/>
        <a:p>
          <a:endParaRPr lang="ru-RU"/>
        </a:p>
      </dgm:t>
    </dgm:pt>
    <dgm:pt modelId="{768BCFBF-381F-4B68-BAE9-7196814EC059}">
      <dgm:prSet phldrT="[Текст]"/>
      <dgm:spPr/>
      <dgm:t>
        <a:bodyPr/>
        <a:lstStyle/>
        <a:p>
          <a:r>
            <a:rPr lang="ru-RU" dirty="0"/>
            <a:t>Обоснование отношения к позиции автора</a:t>
          </a:r>
        </a:p>
      </dgm:t>
    </dgm:pt>
    <dgm:pt modelId="{AAF412B9-6CA5-4633-9B6D-0D1B30E540AA}" type="parTrans" cxnId="{B917EF49-D1CB-4B72-B55A-BE44E2492AE5}">
      <dgm:prSet/>
      <dgm:spPr/>
      <dgm:t>
        <a:bodyPr/>
        <a:lstStyle/>
        <a:p>
          <a:endParaRPr lang="ru-RU"/>
        </a:p>
      </dgm:t>
    </dgm:pt>
    <dgm:pt modelId="{392AB2D5-264C-45C0-9209-D057105D9F65}" type="sibTrans" cxnId="{B917EF49-D1CB-4B72-B55A-BE44E2492AE5}">
      <dgm:prSet/>
      <dgm:spPr/>
      <dgm:t>
        <a:bodyPr/>
        <a:lstStyle/>
        <a:p>
          <a:endParaRPr lang="ru-RU"/>
        </a:p>
      </dgm:t>
    </dgm:pt>
    <dgm:pt modelId="{AB74B84C-C339-44C0-9488-32EBCB94BE5B}">
      <dgm:prSet phldrT="[Текст]"/>
      <dgm:spPr/>
      <dgm:t>
        <a:bodyPr/>
        <a:lstStyle/>
        <a:p>
          <a:r>
            <a:rPr lang="ru-RU" dirty="0"/>
            <a:t>Вывод</a:t>
          </a:r>
        </a:p>
      </dgm:t>
    </dgm:pt>
    <dgm:pt modelId="{67BFEEAD-6DD0-4431-B6AC-FE989D15F037}" type="parTrans" cxnId="{08B8A0B6-5295-4BD6-9A13-22DDCBD77F70}">
      <dgm:prSet/>
      <dgm:spPr/>
      <dgm:t>
        <a:bodyPr/>
        <a:lstStyle/>
        <a:p>
          <a:endParaRPr lang="ru-RU"/>
        </a:p>
      </dgm:t>
    </dgm:pt>
    <dgm:pt modelId="{D36B81A1-22DD-4C72-BEBE-52FDC77F1FAA}" type="sibTrans" cxnId="{08B8A0B6-5295-4BD6-9A13-22DDCBD77F70}">
      <dgm:prSet/>
      <dgm:spPr/>
      <dgm:t>
        <a:bodyPr/>
        <a:lstStyle/>
        <a:p>
          <a:endParaRPr lang="ru-RU"/>
        </a:p>
      </dgm:t>
    </dgm:pt>
    <dgm:pt modelId="{447FA638-FCE3-413F-9AA4-EA232237A97B}" type="pres">
      <dgm:prSet presAssocID="{6416D752-3796-4750-837B-D7479938E610}" presName="diagram" presStyleCnt="0">
        <dgm:presLayoutVars>
          <dgm:dir/>
          <dgm:resizeHandles val="exact"/>
        </dgm:presLayoutVars>
      </dgm:prSet>
      <dgm:spPr/>
    </dgm:pt>
    <dgm:pt modelId="{6A19994A-8AEB-4F44-B062-BB5686FCCD35}" type="pres">
      <dgm:prSet presAssocID="{CCF6A3E5-3F02-438C-8FD1-0C0FDD0FD50A}" presName="node" presStyleLbl="node1" presStyleIdx="0" presStyleCnt="6">
        <dgm:presLayoutVars>
          <dgm:bulletEnabled val="1"/>
        </dgm:presLayoutVars>
      </dgm:prSet>
      <dgm:spPr/>
    </dgm:pt>
    <dgm:pt modelId="{C79A82B8-2673-4B12-9D0F-15864E1E6150}" type="pres">
      <dgm:prSet presAssocID="{BB1EDC3D-AE85-4315-A543-61E00AB5DED3}" presName="sibTrans" presStyleCnt="0"/>
      <dgm:spPr/>
    </dgm:pt>
    <dgm:pt modelId="{DFE6A9F4-F179-4083-A800-88D527DB9D85}" type="pres">
      <dgm:prSet presAssocID="{75676C50-A9DE-4AEF-9DFB-3206619533CF}" presName="node" presStyleLbl="node1" presStyleIdx="1" presStyleCnt="6">
        <dgm:presLayoutVars>
          <dgm:bulletEnabled val="1"/>
        </dgm:presLayoutVars>
      </dgm:prSet>
      <dgm:spPr/>
    </dgm:pt>
    <dgm:pt modelId="{5D04EDC4-D5AB-4A26-9D80-0441F5FBF838}" type="pres">
      <dgm:prSet presAssocID="{08E8D64C-0316-423D-9553-C0807962E91D}" presName="sibTrans" presStyleCnt="0"/>
      <dgm:spPr/>
    </dgm:pt>
    <dgm:pt modelId="{B35C6F7B-3EE9-458A-8A96-A3B290531F6C}" type="pres">
      <dgm:prSet presAssocID="{4BD64DD3-F4E0-4220-958A-E1901F2BB74D}" presName="node" presStyleLbl="node1" presStyleIdx="2" presStyleCnt="6">
        <dgm:presLayoutVars>
          <dgm:bulletEnabled val="1"/>
        </dgm:presLayoutVars>
      </dgm:prSet>
      <dgm:spPr/>
    </dgm:pt>
    <dgm:pt modelId="{A03CC2DE-2D6B-4F20-A749-C366893A2410}" type="pres">
      <dgm:prSet presAssocID="{4F17F30F-3EE8-4A70-A529-7985D6A7302B}" presName="sibTrans" presStyleCnt="0"/>
      <dgm:spPr/>
    </dgm:pt>
    <dgm:pt modelId="{08117D6B-D610-4EB8-9C4B-9A227BFF7265}" type="pres">
      <dgm:prSet presAssocID="{26EC695A-C14D-474B-BD68-7E9CB8CDFE71}" presName="node" presStyleLbl="node1" presStyleIdx="3" presStyleCnt="6">
        <dgm:presLayoutVars>
          <dgm:bulletEnabled val="1"/>
        </dgm:presLayoutVars>
      </dgm:prSet>
      <dgm:spPr/>
    </dgm:pt>
    <dgm:pt modelId="{C5BB3CB4-6559-40D3-8C8B-F68C098710E6}" type="pres">
      <dgm:prSet presAssocID="{3EBEFEA1-441D-4B1F-A609-6AAF890FC062}" presName="sibTrans" presStyleCnt="0"/>
      <dgm:spPr/>
    </dgm:pt>
    <dgm:pt modelId="{8E6605ED-9D7F-424F-9E5A-69AD1F358026}" type="pres">
      <dgm:prSet presAssocID="{768BCFBF-381F-4B68-BAE9-7196814EC059}" presName="node" presStyleLbl="node1" presStyleIdx="4" presStyleCnt="6">
        <dgm:presLayoutVars>
          <dgm:bulletEnabled val="1"/>
        </dgm:presLayoutVars>
      </dgm:prSet>
      <dgm:spPr/>
    </dgm:pt>
    <dgm:pt modelId="{1AE9D3A0-A25E-4DE7-A1B8-FDCA435E2877}" type="pres">
      <dgm:prSet presAssocID="{392AB2D5-264C-45C0-9209-D057105D9F65}" presName="sibTrans" presStyleCnt="0"/>
      <dgm:spPr/>
    </dgm:pt>
    <dgm:pt modelId="{E10CD1AF-873F-4D2F-9C91-822BC42EE838}" type="pres">
      <dgm:prSet presAssocID="{AB74B84C-C339-44C0-9488-32EBCB94BE5B}" presName="node" presStyleLbl="node1" presStyleIdx="5" presStyleCnt="6">
        <dgm:presLayoutVars>
          <dgm:bulletEnabled val="1"/>
        </dgm:presLayoutVars>
      </dgm:prSet>
      <dgm:spPr/>
    </dgm:pt>
  </dgm:ptLst>
  <dgm:cxnLst>
    <dgm:cxn modelId="{703B6D18-C169-416F-B0B4-A5E876FA0A6E}" srcId="{6416D752-3796-4750-837B-D7479938E610}" destId="{CCF6A3E5-3F02-438C-8FD1-0C0FDD0FD50A}" srcOrd="0" destOrd="0" parTransId="{1D0E8D77-0ABF-47BA-8F73-500E6ADAB022}" sibTransId="{BB1EDC3D-AE85-4315-A543-61E00AB5DED3}"/>
    <dgm:cxn modelId="{0FC03539-9259-42B3-9A3D-DDCA53730043}" type="presOf" srcId="{768BCFBF-381F-4B68-BAE9-7196814EC059}" destId="{8E6605ED-9D7F-424F-9E5A-69AD1F358026}" srcOrd="0" destOrd="0" presId="urn:microsoft.com/office/officeart/2005/8/layout/default"/>
    <dgm:cxn modelId="{B917EF49-D1CB-4B72-B55A-BE44E2492AE5}" srcId="{6416D752-3796-4750-837B-D7479938E610}" destId="{768BCFBF-381F-4B68-BAE9-7196814EC059}" srcOrd="4" destOrd="0" parTransId="{AAF412B9-6CA5-4633-9B6D-0D1B30E540AA}" sibTransId="{392AB2D5-264C-45C0-9209-D057105D9F65}"/>
    <dgm:cxn modelId="{E354A34E-6136-432C-9D4A-6B75B7AB5D62}" srcId="{6416D752-3796-4750-837B-D7479938E610}" destId="{26EC695A-C14D-474B-BD68-7E9CB8CDFE71}" srcOrd="3" destOrd="0" parTransId="{EB6D2BC6-B231-4AE8-AE97-7A59EBD4C3B1}" sibTransId="{3EBEFEA1-441D-4B1F-A609-6AAF890FC062}"/>
    <dgm:cxn modelId="{EAC55E5D-75BF-49DD-A564-91D4165A5EB3}" type="presOf" srcId="{26EC695A-C14D-474B-BD68-7E9CB8CDFE71}" destId="{08117D6B-D610-4EB8-9C4B-9A227BFF7265}" srcOrd="0" destOrd="0" presId="urn:microsoft.com/office/officeart/2005/8/layout/default"/>
    <dgm:cxn modelId="{6B2F5E70-7428-4E6F-BDF4-D84788CAD133}" srcId="{6416D752-3796-4750-837B-D7479938E610}" destId="{75676C50-A9DE-4AEF-9DFB-3206619533CF}" srcOrd="1" destOrd="0" parTransId="{2D1B3F02-5E9B-4A22-9EAD-0F10209D33B4}" sibTransId="{08E8D64C-0316-423D-9553-C0807962E91D}"/>
    <dgm:cxn modelId="{37441678-BBFD-4A51-BB2B-1D4EC16C6A68}" type="presOf" srcId="{4BD64DD3-F4E0-4220-958A-E1901F2BB74D}" destId="{B35C6F7B-3EE9-458A-8A96-A3B290531F6C}" srcOrd="0" destOrd="0" presId="urn:microsoft.com/office/officeart/2005/8/layout/default"/>
    <dgm:cxn modelId="{FE748A8D-8D59-43C4-BDB6-432A15CD0ADE}" type="presOf" srcId="{75676C50-A9DE-4AEF-9DFB-3206619533CF}" destId="{DFE6A9F4-F179-4083-A800-88D527DB9D85}" srcOrd="0" destOrd="0" presId="urn:microsoft.com/office/officeart/2005/8/layout/default"/>
    <dgm:cxn modelId="{08B8A0B6-5295-4BD6-9A13-22DDCBD77F70}" srcId="{6416D752-3796-4750-837B-D7479938E610}" destId="{AB74B84C-C339-44C0-9488-32EBCB94BE5B}" srcOrd="5" destOrd="0" parTransId="{67BFEEAD-6DD0-4431-B6AC-FE989D15F037}" sibTransId="{D36B81A1-22DD-4C72-BEBE-52FDC77F1FAA}"/>
    <dgm:cxn modelId="{0D5D58BA-1B7A-46B5-9BEF-47EF2062194B}" type="presOf" srcId="{AB74B84C-C339-44C0-9488-32EBCB94BE5B}" destId="{E10CD1AF-873F-4D2F-9C91-822BC42EE838}" srcOrd="0" destOrd="0" presId="urn:microsoft.com/office/officeart/2005/8/layout/default"/>
    <dgm:cxn modelId="{73E789C7-AF89-40A2-8AF4-A8192FB1DAEE}" srcId="{6416D752-3796-4750-837B-D7479938E610}" destId="{4BD64DD3-F4E0-4220-958A-E1901F2BB74D}" srcOrd="2" destOrd="0" parTransId="{FAF60B06-F8A4-467E-B7A9-ABE86A3D5405}" sibTransId="{4F17F30F-3EE8-4A70-A529-7985D6A7302B}"/>
    <dgm:cxn modelId="{119F4BEE-EB3F-4919-8E27-3BD7B7967A38}" type="presOf" srcId="{CCF6A3E5-3F02-438C-8FD1-0C0FDD0FD50A}" destId="{6A19994A-8AEB-4F44-B062-BB5686FCCD35}" srcOrd="0" destOrd="0" presId="urn:microsoft.com/office/officeart/2005/8/layout/default"/>
    <dgm:cxn modelId="{EF7F67F5-DEEF-47E0-A298-E41F5FD10E78}" type="presOf" srcId="{6416D752-3796-4750-837B-D7479938E610}" destId="{447FA638-FCE3-413F-9AA4-EA232237A97B}" srcOrd="0" destOrd="0" presId="urn:microsoft.com/office/officeart/2005/8/layout/default"/>
    <dgm:cxn modelId="{65504025-24FD-4B5F-9D1C-015EFA55FE59}" type="presParOf" srcId="{447FA638-FCE3-413F-9AA4-EA232237A97B}" destId="{6A19994A-8AEB-4F44-B062-BB5686FCCD35}" srcOrd="0" destOrd="0" presId="urn:microsoft.com/office/officeart/2005/8/layout/default"/>
    <dgm:cxn modelId="{9CF44CAF-514B-47F8-B56C-6F0C618BF29A}" type="presParOf" srcId="{447FA638-FCE3-413F-9AA4-EA232237A97B}" destId="{C79A82B8-2673-4B12-9D0F-15864E1E6150}" srcOrd="1" destOrd="0" presId="urn:microsoft.com/office/officeart/2005/8/layout/default"/>
    <dgm:cxn modelId="{1AC0B85B-3966-4496-9DB6-5926E5F3F140}" type="presParOf" srcId="{447FA638-FCE3-413F-9AA4-EA232237A97B}" destId="{DFE6A9F4-F179-4083-A800-88D527DB9D85}" srcOrd="2" destOrd="0" presId="urn:microsoft.com/office/officeart/2005/8/layout/default"/>
    <dgm:cxn modelId="{8B85B968-F2CF-4196-A0A2-4566FB616787}" type="presParOf" srcId="{447FA638-FCE3-413F-9AA4-EA232237A97B}" destId="{5D04EDC4-D5AB-4A26-9D80-0441F5FBF838}" srcOrd="3" destOrd="0" presId="urn:microsoft.com/office/officeart/2005/8/layout/default"/>
    <dgm:cxn modelId="{5939B155-2225-461C-BF99-42939623645E}" type="presParOf" srcId="{447FA638-FCE3-413F-9AA4-EA232237A97B}" destId="{B35C6F7B-3EE9-458A-8A96-A3B290531F6C}" srcOrd="4" destOrd="0" presId="urn:microsoft.com/office/officeart/2005/8/layout/default"/>
    <dgm:cxn modelId="{79148655-3C1A-4CB4-A982-0D4CB3A51FB8}" type="presParOf" srcId="{447FA638-FCE3-413F-9AA4-EA232237A97B}" destId="{A03CC2DE-2D6B-4F20-A749-C366893A2410}" srcOrd="5" destOrd="0" presId="urn:microsoft.com/office/officeart/2005/8/layout/default"/>
    <dgm:cxn modelId="{06D280BE-67A4-4A4F-9D11-317677C37D3D}" type="presParOf" srcId="{447FA638-FCE3-413F-9AA4-EA232237A97B}" destId="{08117D6B-D610-4EB8-9C4B-9A227BFF7265}" srcOrd="6" destOrd="0" presId="urn:microsoft.com/office/officeart/2005/8/layout/default"/>
    <dgm:cxn modelId="{238161B1-9D9B-47E6-8B6F-0F047D3D6AB0}" type="presParOf" srcId="{447FA638-FCE3-413F-9AA4-EA232237A97B}" destId="{C5BB3CB4-6559-40D3-8C8B-F68C098710E6}" srcOrd="7" destOrd="0" presId="urn:microsoft.com/office/officeart/2005/8/layout/default"/>
    <dgm:cxn modelId="{F98A18D4-1BA7-4432-BF34-36521CABACD1}" type="presParOf" srcId="{447FA638-FCE3-413F-9AA4-EA232237A97B}" destId="{8E6605ED-9D7F-424F-9E5A-69AD1F358026}" srcOrd="8" destOrd="0" presId="urn:microsoft.com/office/officeart/2005/8/layout/default"/>
    <dgm:cxn modelId="{C6EE8498-E481-453B-8766-973BB5C56079}" type="presParOf" srcId="{447FA638-FCE3-413F-9AA4-EA232237A97B}" destId="{1AE9D3A0-A25E-4DE7-A1B8-FDCA435E2877}" srcOrd="9" destOrd="0" presId="urn:microsoft.com/office/officeart/2005/8/layout/default"/>
    <dgm:cxn modelId="{88B1BF6E-14F3-4B51-BB66-F3B25FA2A0A7}" type="presParOf" srcId="{447FA638-FCE3-413F-9AA4-EA232237A97B}" destId="{E10CD1AF-873F-4D2F-9C91-822BC42EE838}" srcOrd="10" destOrd="0" presId="urn:microsoft.com/office/officeart/2005/8/layout/default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F68E0-2FE6-4A01-B944-BE5EFB5D3141}">
      <dsp:nvSpPr>
        <dsp:cNvPr id="0" name=""/>
        <dsp:cNvSpPr/>
      </dsp:nvSpPr>
      <dsp:spPr>
        <a:xfrm>
          <a:off x="3379" y="1202239"/>
          <a:ext cx="4117051" cy="1646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Авторская позиция</a:t>
          </a:r>
        </a:p>
      </dsp:txBody>
      <dsp:txXfrm>
        <a:off x="826789" y="1202239"/>
        <a:ext cx="2470231" cy="1646820"/>
      </dsp:txXfrm>
    </dsp:sp>
    <dsp:sp modelId="{46FCF97B-84BE-4395-8724-ED78221097AA}">
      <dsp:nvSpPr>
        <dsp:cNvPr id="0" name=""/>
        <dsp:cNvSpPr/>
      </dsp:nvSpPr>
      <dsp:spPr>
        <a:xfrm>
          <a:off x="3708725" y="1202239"/>
          <a:ext cx="4117051" cy="1646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Проблема</a:t>
          </a:r>
        </a:p>
      </dsp:txBody>
      <dsp:txXfrm>
        <a:off x="4532135" y="1202239"/>
        <a:ext cx="2470231" cy="1646820"/>
      </dsp:txXfrm>
    </dsp:sp>
    <dsp:sp modelId="{B04B6272-A311-4859-B2F0-9006C3EB0B93}">
      <dsp:nvSpPr>
        <dsp:cNvPr id="0" name=""/>
        <dsp:cNvSpPr/>
      </dsp:nvSpPr>
      <dsp:spPr>
        <a:xfrm>
          <a:off x="7414072" y="1202239"/>
          <a:ext cx="4117051" cy="1646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Иллюстрация</a:t>
          </a:r>
        </a:p>
      </dsp:txBody>
      <dsp:txXfrm>
        <a:off x="8237482" y="1202239"/>
        <a:ext cx="2470231" cy="16468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9994A-8AEB-4F44-B062-BB5686FCCD35}">
      <dsp:nvSpPr>
        <dsp:cNvPr id="0" name=""/>
        <dsp:cNvSpPr/>
      </dsp:nvSpPr>
      <dsp:spPr>
        <a:xfrm>
          <a:off x="0" y="626235"/>
          <a:ext cx="3367399" cy="2020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Комментарий к проблеме</a:t>
          </a:r>
        </a:p>
      </dsp:txBody>
      <dsp:txXfrm>
        <a:off x="0" y="626235"/>
        <a:ext cx="3367399" cy="2020439"/>
      </dsp:txXfrm>
    </dsp:sp>
    <dsp:sp modelId="{DFE6A9F4-F179-4083-A800-88D527DB9D85}">
      <dsp:nvSpPr>
        <dsp:cNvPr id="0" name=""/>
        <dsp:cNvSpPr/>
      </dsp:nvSpPr>
      <dsp:spPr>
        <a:xfrm>
          <a:off x="3704139" y="626235"/>
          <a:ext cx="3367399" cy="2020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Отношение к позиции автора</a:t>
          </a:r>
        </a:p>
      </dsp:txBody>
      <dsp:txXfrm>
        <a:off x="3704139" y="626235"/>
        <a:ext cx="3367399" cy="2020439"/>
      </dsp:txXfrm>
    </dsp:sp>
    <dsp:sp modelId="{B35C6F7B-3EE9-458A-8A96-A3B290531F6C}">
      <dsp:nvSpPr>
        <dsp:cNvPr id="0" name=""/>
        <dsp:cNvSpPr/>
      </dsp:nvSpPr>
      <dsp:spPr>
        <a:xfrm>
          <a:off x="7408278" y="626235"/>
          <a:ext cx="3367399" cy="2020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Вывод</a:t>
          </a:r>
        </a:p>
      </dsp:txBody>
      <dsp:txXfrm>
        <a:off x="7408278" y="626235"/>
        <a:ext cx="3367399" cy="2020439"/>
      </dsp:txXfrm>
    </dsp:sp>
    <dsp:sp modelId="{08117D6B-D610-4EB8-9C4B-9A227BFF7265}">
      <dsp:nvSpPr>
        <dsp:cNvPr id="0" name=""/>
        <dsp:cNvSpPr/>
      </dsp:nvSpPr>
      <dsp:spPr>
        <a:xfrm>
          <a:off x="0" y="2983415"/>
          <a:ext cx="3367399" cy="2020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Проблема</a:t>
          </a:r>
        </a:p>
      </dsp:txBody>
      <dsp:txXfrm>
        <a:off x="0" y="2983415"/>
        <a:ext cx="3367399" cy="2020439"/>
      </dsp:txXfrm>
    </dsp:sp>
    <dsp:sp modelId="{8E6605ED-9D7F-424F-9E5A-69AD1F358026}">
      <dsp:nvSpPr>
        <dsp:cNvPr id="0" name=""/>
        <dsp:cNvSpPr/>
      </dsp:nvSpPr>
      <dsp:spPr>
        <a:xfrm>
          <a:off x="3704139" y="2983415"/>
          <a:ext cx="3367399" cy="2020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Обоснование отношения к позиции автора</a:t>
          </a:r>
        </a:p>
      </dsp:txBody>
      <dsp:txXfrm>
        <a:off x="3704139" y="2983415"/>
        <a:ext cx="3367399" cy="2020439"/>
      </dsp:txXfrm>
    </dsp:sp>
    <dsp:sp modelId="{E10CD1AF-873F-4D2F-9C91-822BC42EE838}">
      <dsp:nvSpPr>
        <dsp:cNvPr id="0" name=""/>
        <dsp:cNvSpPr/>
      </dsp:nvSpPr>
      <dsp:spPr>
        <a:xfrm>
          <a:off x="7408278" y="2983415"/>
          <a:ext cx="3367399" cy="2020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Позиция автора</a:t>
          </a:r>
        </a:p>
      </dsp:txBody>
      <dsp:txXfrm>
        <a:off x="7408278" y="2983415"/>
        <a:ext cx="3367399" cy="2020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9994A-8AEB-4F44-B062-BB5686FCCD35}">
      <dsp:nvSpPr>
        <dsp:cNvPr id="0" name=""/>
        <dsp:cNvSpPr/>
      </dsp:nvSpPr>
      <dsp:spPr>
        <a:xfrm>
          <a:off x="0" y="626235"/>
          <a:ext cx="3367399" cy="2020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Проблема</a:t>
          </a:r>
        </a:p>
      </dsp:txBody>
      <dsp:txXfrm>
        <a:off x="0" y="626235"/>
        <a:ext cx="3367399" cy="2020439"/>
      </dsp:txXfrm>
    </dsp:sp>
    <dsp:sp modelId="{DFE6A9F4-F179-4083-A800-88D527DB9D85}">
      <dsp:nvSpPr>
        <dsp:cNvPr id="0" name=""/>
        <dsp:cNvSpPr/>
      </dsp:nvSpPr>
      <dsp:spPr>
        <a:xfrm>
          <a:off x="3704139" y="626235"/>
          <a:ext cx="3367399" cy="2020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Комментарий к проблеме</a:t>
          </a:r>
        </a:p>
      </dsp:txBody>
      <dsp:txXfrm>
        <a:off x="3704139" y="626235"/>
        <a:ext cx="3367399" cy="2020439"/>
      </dsp:txXfrm>
    </dsp:sp>
    <dsp:sp modelId="{B35C6F7B-3EE9-458A-8A96-A3B290531F6C}">
      <dsp:nvSpPr>
        <dsp:cNvPr id="0" name=""/>
        <dsp:cNvSpPr/>
      </dsp:nvSpPr>
      <dsp:spPr>
        <a:xfrm>
          <a:off x="7408278" y="626235"/>
          <a:ext cx="3367399" cy="2020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Позиция автора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300" kern="1200" dirty="0"/>
        </a:p>
      </dsp:txBody>
      <dsp:txXfrm>
        <a:off x="7408278" y="626235"/>
        <a:ext cx="3367399" cy="2020439"/>
      </dsp:txXfrm>
    </dsp:sp>
    <dsp:sp modelId="{08117D6B-D610-4EB8-9C4B-9A227BFF7265}">
      <dsp:nvSpPr>
        <dsp:cNvPr id="0" name=""/>
        <dsp:cNvSpPr/>
      </dsp:nvSpPr>
      <dsp:spPr>
        <a:xfrm>
          <a:off x="0" y="2983415"/>
          <a:ext cx="3367399" cy="2020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Отношение к позиции автора</a:t>
          </a:r>
        </a:p>
      </dsp:txBody>
      <dsp:txXfrm>
        <a:off x="0" y="2983415"/>
        <a:ext cx="3367399" cy="2020439"/>
      </dsp:txXfrm>
    </dsp:sp>
    <dsp:sp modelId="{8E6605ED-9D7F-424F-9E5A-69AD1F358026}">
      <dsp:nvSpPr>
        <dsp:cNvPr id="0" name=""/>
        <dsp:cNvSpPr/>
      </dsp:nvSpPr>
      <dsp:spPr>
        <a:xfrm>
          <a:off x="3704139" y="2983415"/>
          <a:ext cx="3367399" cy="2020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Обоснование отношения к позиции автора</a:t>
          </a:r>
        </a:p>
      </dsp:txBody>
      <dsp:txXfrm>
        <a:off x="3704139" y="2983415"/>
        <a:ext cx="3367399" cy="2020439"/>
      </dsp:txXfrm>
    </dsp:sp>
    <dsp:sp modelId="{E10CD1AF-873F-4D2F-9C91-822BC42EE838}">
      <dsp:nvSpPr>
        <dsp:cNvPr id="0" name=""/>
        <dsp:cNvSpPr/>
      </dsp:nvSpPr>
      <dsp:spPr>
        <a:xfrm>
          <a:off x="7408278" y="2983415"/>
          <a:ext cx="3367399" cy="2020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Вывод</a:t>
          </a:r>
        </a:p>
      </dsp:txBody>
      <dsp:txXfrm>
        <a:off x="7408278" y="2983415"/>
        <a:ext cx="3367399" cy="2020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dirty="0"/>
              <a:t>3/30/23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dirty="0"/>
              <a:t>3/30/23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dirty="0"/>
              <a:t>3/30/23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dirty="0"/>
              <a:t>3/30/23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6F927C-B73E-4F9D-ADFE-F6E23BD7CEE8}" type="datetimeFigureOut">
              <a:rPr lang="en-US" dirty="0"/>
              <a:t>3/30/23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dirty="0"/>
              <a:t>3/30/23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dirty="0"/>
              <a:t>3/30/23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dirty="0"/>
              <a:t>3/30/23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dirty="0"/>
              <a:t>3/30/23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dirty="0"/>
              <a:t>3/30/23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7B8E45F-652B-4E89-8925-000B0AB8FD98}" type="datetimeFigureOut">
              <a:rPr lang="en-US" dirty="0"/>
              <a:t>3/30/23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dirty="0"/>
              <a:t>3/30/23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3183" y="1353312"/>
            <a:ext cx="9966960" cy="3035808"/>
          </a:xfrm>
        </p:spPr>
        <p:txBody>
          <a:bodyPr/>
          <a:lstStyle/>
          <a:p>
            <a:r>
              <a:rPr lang="ru-RU" dirty="0"/>
              <a:t>Стратегия написания сочинения по тексту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748" y="4602962"/>
            <a:ext cx="2771829" cy="171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39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Стратегия написания сочинения по тексту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Прочитайте текст, выделите ключевые слова.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Подчеркните предложения, указывающие на авторскую позицию.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Сформулируйте основную мысль.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Сформулируйте авторскую позицию.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От авторской позиции задайте вопрос. Это и будет проблема в виде вопроса.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Задайте к проблеме вопрос (чего?).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Подберите примеры-иллюстрации, подтверждающие </a:t>
            </a:r>
            <a:r>
              <a:rPr lang="ru-RU" dirty="0" err="1"/>
              <a:t>основую</a:t>
            </a:r>
            <a:r>
              <a:rPr lang="ru-RU" dirty="0"/>
              <a:t> мысль и авторскую позицию.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Напишите сочинение, придерживаясь композиции.</a:t>
            </a:r>
          </a:p>
        </p:txBody>
      </p:sp>
    </p:spTree>
    <p:extLst>
      <p:ext uri="{BB962C8B-B14F-4D97-AF65-F5344CB8AC3E}">
        <p14:creationId xmlns:p14="http://schemas.microsoft.com/office/powerpoint/2010/main" val="2330177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1257" y="0"/>
            <a:ext cx="8607117" cy="800753"/>
          </a:xfrm>
        </p:spPr>
        <p:txBody>
          <a:bodyPr/>
          <a:lstStyle/>
          <a:p>
            <a:r>
              <a:rPr lang="ru-RU" dirty="0"/>
              <a:t>Композиция сочинения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148472"/>
              </p:ext>
            </p:extLst>
          </p:nvPr>
        </p:nvGraphicFramePr>
        <p:xfrm>
          <a:off x="352697" y="953589"/>
          <a:ext cx="10775678" cy="5630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2161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743" y="152836"/>
            <a:ext cx="8607117" cy="800753"/>
          </a:xfrm>
        </p:spPr>
        <p:txBody>
          <a:bodyPr/>
          <a:lstStyle/>
          <a:p>
            <a:r>
              <a:rPr lang="ru-RU" dirty="0"/>
              <a:t>Композиция сочинения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687716"/>
              </p:ext>
            </p:extLst>
          </p:nvPr>
        </p:nvGraphicFramePr>
        <p:xfrm>
          <a:off x="352697" y="953589"/>
          <a:ext cx="10775678" cy="5630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6561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3930614"/>
          </a:xfrm>
        </p:spPr>
        <p:txBody>
          <a:bodyPr>
            <a:normAutofit/>
          </a:bodyPr>
          <a:lstStyle/>
          <a:p>
            <a:r>
              <a:rPr lang="ru-RU" dirty="0"/>
              <a:t>Почему мы начинаем написание сочинения с определения авторской позиции?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4061" y="2534194"/>
            <a:ext cx="3257938" cy="432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96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Домашнее 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Написать сочинение-рассуждение, придерживаясь композиции (см. памятку)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661" y="3257550"/>
            <a:ext cx="43815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34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999414"/>
              </p:ext>
            </p:extLst>
          </p:nvPr>
        </p:nvGraphicFramePr>
        <p:xfrm>
          <a:off x="313508" y="226786"/>
          <a:ext cx="11534503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/>
          <a:srcRect b="8368"/>
          <a:stretch/>
        </p:blipFill>
        <p:spPr>
          <a:xfrm>
            <a:off x="8937691" y="4637315"/>
            <a:ext cx="3254309" cy="212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7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3930614"/>
          </a:xfrm>
        </p:spPr>
        <p:txBody>
          <a:bodyPr>
            <a:normAutofit/>
          </a:bodyPr>
          <a:lstStyle/>
          <a:p>
            <a:r>
              <a:rPr lang="ru-RU" dirty="0"/>
              <a:t>Почему мы начинаем написание сочинения с определения авторской позиции?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4061" y="2534194"/>
            <a:ext cx="3257938" cy="432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11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3337" y="4577494"/>
            <a:ext cx="5760719" cy="6880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79231" y="5232905"/>
            <a:ext cx="6854825" cy="770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234" y="3952718"/>
            <a:ext cx="4950822" cy="6392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050" y="3266233"/>
            <a:ext cx="4283006" cy="6913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897" y="2627515"/>
            <a:ext cx="3566159" cy="6387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03229"/>
            <a:ext cx="4236720" cy="317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68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3337" y="4577494"/>
            <a:ext cx="5760719" cy="6880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79231" y="5232905"/>
            <a:ext cx="6854825" cy="770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Ключевые слова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234" y="3952718"/>
            <a:ext cx="4950822" cy="6392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050" y="3311812"/>
            <a:ext cx="4283006" cy="6913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897" y="2683870"/>
            <a:ext cx="3566159" cy="6387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429" y="4245429"/>
            <a:ext cx="1814456" cy="102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34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9017" y="4577494"/>
            <a:ext cx="6035039" cy="6880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79231" y="5232905"/>
            <a:ext cx="6854825" cy="770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Ключевые слова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234" y="3952718"/>
            <a:ext cx="4950822" cy="6392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050" y="3311812"/>
            <a:ext cx="4283006" cy="6913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897" y="2683870"/>
            <a:ext cx="3566159" cy="6387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361150" y="4591999"/>
            <a:ext cx="34628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Основная мысль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r="32892" b="10871"/>
          <a:stretch/>
        </p:blipFill>
        <p:spPr>
          <a:xfrm>
            <a:off x="5121086" y="3185261"/>
            <a:ext cx="1162148" cy="139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00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8755" y="4577494"/>
            <a:ext cx="6505302" cy="6880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79669" y="5232905"/>
            <a:ext cx="7354387" cy="770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Ключевые слова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474" y="3952718"/>
            <a:ext cx="5316582" cy="6392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050" y="3286606"/>
            <a:ext cx="4283006" cy="6913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897" y="2660688"/>
            <a:ext cx="3566159" cy="6387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361150" y="4591999"/>
            <a:ext cx="34628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Основная мысль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50545" y="3948381"/>
            <a:ext cx="46161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Авторская позиция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9618" y="3030583"/>
            <a:ext cx="822705" cy="86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33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8755" y="4577494"/>
            <a:ext cx="6505302" cy="6880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79669" y="5232905"/>
            <a:ext cx="7354387" cy="770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Ключевые слова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474" y="3952718"/>
            <a:ext cx="5316582" cy="6392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050" y="3286606"/>
            <a:ext cx="4283006" cy="6913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897" y="2660688"/>
            <a:ext cx="3566159" cy="6387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361150" y="4591999"/>
            <a:ext cx="34628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Основная мысль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50545" y="3948381"/>
            <a:ext cx="46161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Авторская позиция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951050" y="3386661"/>
            <a:ext cx="42114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400" b="1" cap="none" spc="0" dirty="0">
                <a:ln/>
                <a:solidFill>
                  <a:srgbClr val="FF0000"/>
                </a:solidFill>
                <a:effectLst/>
              </a:rPr>
              <a:t>Проблема в форме вопроса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18609" b="9026"/>
          <a:stretch/>
        </p:blipFill>
        <p:spPr>
          <a:xfrm>
            <a:off x="6692043" y="2291889"/>
            <a:ext cx="864819" cy="96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04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8755" y="4577494"/>
            <a:ext cx="6505302" cy="6880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79669" y="5256013"/>
            <a:ext cx="7354387" cy="688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Ключевые слова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474" y="3952718"/>
            <a:ext cx="5316582" cy="6392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050" y="3286606"/>
            <a:ext cx="4283006" cy="6913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897" y="2660688"/>
            <a:ext cx="3566159" cy="6387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18891" y="4591999"/>
            <a:ext cx="34628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Основная мысль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50545" y="3948381"/>
            <a:ext cx="46161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Авторская позиция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951050" y="3386661"/>
            <a:ext cx="42114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400" b="1" cap="none" spc="0" dirty="0">
                <a:ln/>
                <a:solidFill>
                  <a:schemeClr val="bg1"/>
                </a:solidFill>
                <a:effectLst/>
              </a:rPr>
              <a:t>Проблема в форме вопроса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67897" y="2694434"/>
            <a:ext cx="36605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Проблема (чего?)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7833" y="1544285"/>
            <a:ext cx="888454" cy="112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93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86</TotalTime>
  <Words>178</Words>
  <Application>Microsoft Macintosh PowerPoint</Application>
  <PresentationFormat>Широкоэкранный</PresentationFormat>
  <Paragraphs>46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Bookman Old Style</vt:lpstr>
      <vt:lpstr>Cambria</vt:lpstr>
      <vt:lpstr>Century Gothic</vt:lpstr>
      <vt:lpstr>Wingdings</vt:lpstr>
      <vt:lpstr>Дерево</vt:lpstr>
      <vt:lpstr>Стратегия написания сочинения по тексту</vt:lpstr>
      <vt:lpstr>Презентация PowerPoint</vt:lpstr>
      <vt:lpstr>Почему мы начинаем написание сочинения с определения авторской позиции?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Стратегия написания сочинения по тексту </vt:lpstr>
      <vt:lpstr>Композиция сочинения</vt:lpstr>
      <vt:lpstr>Композиция сочинения</vt:lpstr>
      <vt:lpstr>Почему мы начинаем написание сочинения с определения авторской позиции?</vt:lpstr>
      <vt:lpstr>Домашнее задание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Шерсткина</dc:creator>
  <cp:lastModifiedBy>Мария Шерсткина</cp:lastModifiedBy>
  <cp:revision>9</cp:revision>
  <dcterms:created xsi:type="dcterms:W3CDTF">2018-12-10T14:14:35Z</dcterms:created>
  <dcterms:modified xsi:type="dcterms:W3CDTF">2023-03-30T19:15:04Z</dcterms:modified>
</cp:coreProperties>
</file>