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80920" cy="559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детство?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16" y="2249488"/>
            <a:ext cx="589276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Легко ли быть маленьким?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543" y="2249488"/>
            <a:ext cx="532491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Добрые предметы </a:t>
            </a:r>
            <a:r>
              <a:rPr lang="ru-RU" dirty="0" smtClean="0"/>
              <a:t>(солнце, гвоздь),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4824536" cy="50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Злые предметы </a:t>
            </a:r>
            <a:r>
              <a:rPr lang="ru-RU" sz="3600" dirty="0" smtClean="0"/>
              <a:t>(лопух, бочка, колодец, пень, колья).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680520" cy="480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помочь Никите?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174" y="2249488"/>
            <a:ext cx="498165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Алгоритм действий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pPr lvl="0"/>
            <a:r>
              <a:rPr lang="ru-RU" dirty="0" smtClean="0"/>
              <a:t>Маме больше внимания уделять ребенку</a:t>
            </a:r>
          </a:p>
          <a:p>
            <a:pPr lvl="0"/>
            <a:r>
              <a:rPr lang="ru-RU" dirty="0" smtClean="0"/>
              <a:t>Взрослым помочь Никите справиться с одиночеством и страхом</a:t>
            </a:r>
          </a:p>
          <a:p>
            <a:pPr lvl="0"/>
            <a:r>
              <a:rPr lang="ru-RU" dirty="0" smtClean="0"/>
              <a:t>Дать понять Никите, что у него есть защитники</a:t>
            </a:r>
          </a:p>
          <a:p>
            <a:pPr lvl="0"/>
            <a:r>
              <a:rPr lang="ru-RU" dirty="0" smtClean="0"/>
              <a:t>Научиться правильно справляться с домашними делами</a:t>
            </a:r>
          </a:p>
          <a:p>
            <a:pPr lvl="0"/>
            <a:r>
              <a:rPr lang="ru-RU" dirty="0" smtClean="0"/>
              <a:t>Объяснить Никите, кто чужой, а кто родной</a:t>
            </a:r>
          </a:p>
          <a:p>
            <a:pPr lvl="0"/>
            <a:r>
              <a:rPr lang="ru-RU" dirty="0" smtClean="0"/>
              <a:t>Понять, </a:t>
            </a:r>
            <a:r>
              <a:rPr lang="ru-RU" dirty="0" smtClean="0"/>
              <a:t>что такое война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Главная мысль рассказа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i="1" dirty="0" smtClean="0"/>
              <a:t>«</a:t>
            </a:r>
            <a:r>
              <a:rPr lang="ru-RU" sz="5400" i="1" dirty="0" smtClean="0"/>
              <a:t>Давайте все трудом работать, и все живые </a:t>
            </a:r>
            <a:r>
              <a:rPr lang="ru-RU" sz="5400" i="1" dirty="0" smtClean="0"/>
              <a:t>будут»</a:t>
            </a:r>
            <a:endParaRPr lang="ru-RU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Никита – победитель!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271" y="2249488"/>
            <a:ext cx="431345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</TotalTime>
  <Words>82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Что такое детство?</vt:lpstr>
      <vt:lpstr>Легко ли быть маленьким?</vt:lpstr>
      <vt:lpstr>Добрые предметы (солнце, гвоздь), </vt:lpstr>
      <vt:lpstr> Злые предметы (лопух, бочка, колодец, пень, колья). </vt:lpstr>
      <vt:lpstr>Как помочь Никите?</vt:lpstr>
      <vt:lpstr>Алгоритм действий</vt:lpstr>
      <vt:lpstr>Главная мысль рассказа</vt:lpstr>
      <vt:lpstr>Никита – победитель!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</cp:revision>
  <dcterms:created xsi:type="dcterms:W3CDTF">2022-10-05T16:50:42Z</dcterms:created>
  <dcterms:modified xsi:type="dcterms:W3CDTF">2022-10-05T17:07:23Z</dcterms:modified>
</cp:coreProperties>
</file>