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embeddedFontLst>
    <p:embeddedFont>
      <p:font typeface="Palatino Linotype" panose="020405020505050303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3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4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sz="28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751688" y="1787237"/>
            <a:ext cx="7772400" cy="159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</a:pPr>
            <a:r>
              <a:rPr lang="ru-RU" sz="5400" i="1" dirty="0" smtClean="0"/>
              <a:t>Робот – манипулятор </a:t>
            </a:r>
            <a:r>
              <a:rPr lang="en-US" sz="5400" i="1" dirty="0" err="1" smtClean="0"/>
              <a:t>Dobot</a:t>
            </a:r>
            <a:r>
              <a:rPr lang="en-US" sz="5400" i="1" dirty="0" smtClean="0"/>
              <a:t> - Magician</a:t>
            </a:r>
            <a:endParaRPr sz="5400" i="1" dirty="0"/>
          </a:p>
        </p:txBody>
      </p:sp>
      <p:sp>
        <p:nvSpPr>
          <p:cNvPr id="92" name="Google Shape;92;p13"/>
          <p:cNvSpPr txBox="1"/>
          <p:nvPr/>
        </p:nvSpPr>
        <p:spPr>
          <a:xfrm>
            <a:off x="5140036" y="4571999"/>
            <a:ext cx="4003964" cy="252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tx2">
                    <a:lumMod val="2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Педагог дополнительного образования МБОУ СОШ №17 им. П.Ф. </a:t>
            </a:r>
            <a:r>
              <a:rPr lang="ru-RU" sz="1800" i="1" dirty="0" err="1" smtClean="0">
                <a:solidFill>
                  <a:schemeClr val="tx2">
                    <a:lumMod val="2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Ризеля</a:t>
            </a:r>
            <a:r>
              <a:rPr lang="ru-RU" sz="1800" i="1" dirty="0" smtClean="0">
                <a:solidFill>
                  <a:schemeClr val="tx2">
                    <a:lumMod val="2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/>
            </a:r>
            <a:br>
              <a:rPr lang="ru-RU" sz="1800" i="1" dirty="0" smtClean="0">
                <a:solidFill>
                  <a:schemeClr val="tx2">
                    <a:lumMod val="2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ru-RU" sz="1800" i="1" dirty="0" smtClean="0">
                <a:solidFill>
                  <a:schemeClr val="tx2">
                    <a:lumMod val="2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(Руководитель центра Точка Роста)</a:t>
            </a:r>
            <a:br>
              <a:rPr lang="ru-RU" sz="1800" i="1" dirty="0" smtClean="0">
                <a:solidFill>
                  <a:schemeClr val="tx2">
                    <a:lumMod val="2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lang="ru-RU" sz="1800" i="1" dirty="0" smtClean="0">
              <a:solidFill>
                <a:schemeClr val="tx2">
                  <a:lumMod val="25000"/>
                </a:schemeClr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solidFill>
                  <a:schemeClr val="tx2">
                    <a:lumMod val="2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Беседин Александр Владимирович</a:t>
            </a:r>
            <a:endParaRPr sz="1800" i="1" dirty="0">
              <a:solidFill>
                <a:schemeClr val="tx2">
                  <a:lumMod val="25000"/>
                </a:schemeClr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091" t="24095" r="5818" b="27420"/>
          <a:stretch/>
        </p:blipFill>
        <p:spPr>
          <a:xfrm>
            <a:off x="2893986" y="194960"/>
            <a:ext cx="3487803" cy="14398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583" y="3870960"/>
            <a:ext cx="3042805" cy="2303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467544" y="2420888"/>
            <a:ext cx="82296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ru-RU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“Домашний” манипулятор</a:t>
            </a:r>
            <a:endParaRPr i="1" dirty="0"/>
          </a:p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-498376" y="135158"/>
            <a:ext cx="822960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“Домашний” манипулятор</a:t>
            </a:r>
            <a:endParaRPr sz="4400" dirty="0"/>
          </a:p>
        </p:txBody>
      </p:sp>
      <p:pic>
        <p:nvPicPr>
          <p:cNvPr id="168" name="Google Shape;16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99992" y="2204864"/>
            <a:ext cx="435733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438" y="2996952"/>
            <a:ext cx="4067944" cy="375064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755576" y="1417002"/>
            <a:ext cx="7200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Самодельные манипуляторы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465" y="1770546"/>
            <a:ext cx="2592288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971600" y="1556792"/>
            <a:ext cx="5410944" cy="60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Uarm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-587191" y="110363"/>
            <a:ext cx="822960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“Домашний” манипулятор</a:t>
            </a:r>
            <a:endParaRPr sz="4400" dirty="0"/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593" y="4310982"/>
            <a:ext cx="4535785" cy="254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9312" y="1196752"/>
            <a:ext cx="3419872" cy="117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7">
            <a:alphaModFix/>
          </a:blip>
          <a:srcRect b="7695"/>
          <a:stretch/>
        </p:blipFill>
        <p:spPr>
          <a:xfrm>
            <a:off x="4778378" y="2636912"/>
            <a:ext cx="4237256" cy="237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323528" y="2348880"/>
            <a:ext cx="8229600" cy="17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ru-RU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Из чего состоит манипулятор</a:t>
            </a:r>
            <a:endParaRPr i="1" dirty="0"/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-1025486" y="42455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ru-RU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Из чего состоит манипулятор</a:t>
            </a:r>
            <a:endParaRPr dirty="0"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"/>
          </p:nvPr>
        </p:nvSpPr>
        <p:spPr>
          <a:xfrm>
            <a:off x="827584" y="2132856"/>
            <a:ext cx="3672408" cy="416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660"/>
              <a:buChar char="•"/>
            </a:pPr>
            <a:r>
              <a:rPr lang="ru-RU" sz="266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Сервомашинки</a:t>
            </a:r>
            <a:endParaRPr sz="266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526315"/>
              </a:lnSpc>
              <a:spcBef>
                <a:spcPts val="532"/>
              </a:spcBef>
              <a:spcAft>
                <a:spcPts val="0"/>
              </a:spcAft>
              <a:buClr>
                <a:srgbClr val="0070C0"/>
              </a:buClr>
              <a:buSzPts val="2660"/>
              <a:buChar char="•"/>
            </a:pPr>
            <a:r>
              <a:rPr lang="ru-RU" sz="266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Корпус модели</a:t>
            </a:r>
            <a:endParaRPr/>
          </a:p>
          <a:p>
            <a:pPr marL="342900" lvl="0" indent="-342900" algn="l" rtl="0">
              <a:lnSpc>
                <a:spcPct val="526315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660"/>
              <a:buChar char="•"/>
            </a:pPr>
            <a:r>
              <a:rPr lang="ru-RU" sz="266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Электроника</a:t>
            </a:r>
            <a:endParaRPr/>
          </a:p>
          <a:p>
            <a:pPr marL="342900" lvl="0" indent="-200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7F7F7F"/>
              </a:buClr>
              <a:buSzPts val="2240"/>
              <a:buNone/>
            </a:pPr>
            <a:endParaRPr sz="224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1620" y="1628800"/>
            <a:ext cx="1439346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0463" y="3363563"/>
            <a:ext cx="1308237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 rotWithShape="1">
          <a:blip r:embed="rId6">
            <a:alphaModFix/>
          </a:blip>
          <a:srcRect b="7337"/>
          <a:stretch/>
        </p:blipFill>
        <p:spPr>
          <a:xfrm>
            <a:off x="4841036" y="5229200"/>
            <a:ext cx="1447005" cy="140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52934" y="1628800"/>
            <a:ext cx="1418041" cy="105880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/>
          <p:nvPr/>
        </p:nvSpPr>
        <p:spPr>
          <a:xfrm>
            <a:off x="5286695" y="4616151"/>
            <a:ext cx="555685" cy="569493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5353450" y="2742859"/>
            <a:ext cx="555685" cy="569493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395536" y="2132856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ru-RU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Способы управления роботом</a:t>
            </a:r>
            <a:endParaRPr i="1" dirty="0"/>
          </a:p>
        </p:txBody>
      </p:sp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7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Механическое управление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-280601" y="732707"/>
            <a:ext cx="719402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Способы управления роботом</a:t>
            </a:r>
            <a:endParaRPr sz="4400" dirty="0"/>
          </a:p>
        </p:txBody>
      </p:sp>
      <p:pic>
        <p:nvPicPr>
          <p:cNvPr id="215" name="Google Shape;21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2924944"/>
            <a:ext cx="5269478" cy="36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0192" y="2000250"/>
            <a:ext cx="2292846" cy="229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-128202" y="596878"/>
            <a:ext cx="6861511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Способы управления роботом</a:t>
            </a:r>
            <a:endParaRPr sz="4400" dirty="0"/>
          </a:p>
        </p:txBody>
      </p:sp>
      <p:sp>
        <p:nvSpPr>
          <p:cNvPr id="222" name="Google Shape;222;p29"/>
          <p:cNvSpPr txBox="1">
            <a:spLocks noGrp="1"/>
          </p:cNvSpPr>
          <p:nvPr>
            <p:ph type="body" idx="1"/>
          </p:nvPr>
        </p:nvSpPr>
        <p:spPr>
          <a:xfrm>
            <a:off x="467544" y="1576390"/>
            <a:ext cx="432048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Радиоуправление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6136" y="2852936"/>
            <a:ext cx="3159147" cy="231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382" y="2296470"/>
            <a:ext cx="2848521" cy="362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/>
          <p:nvPr/>
        </p:nvSpPr>
        <p:spPr>
          <a:xfrm>
            <a:off x="4139952" y="3861048"/>
            <a:ext cx="1080120" cy="1080120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8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Программное управление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199232" y="620689"/>
            <a:ext cx="6750674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Способы управления роботом</a:t>
            </a:r>
            <a:endParaRPr sz="4400" dirty="0"/>
          </a:p>
        </p:txBody>
      </p:sp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2564904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2201" y="2451379"/>
            <a:ext cx="2975411" cy="239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/>
          <p:nvPr/>
        </p:nvSpPr>
        <p:spPr>
          <a:xfrm>
            <a:off x="3923928" y="3111081"/>
            <a:ext cx="1080120" cy="1080120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body" idx="1"/>
          </p:nvPr>
        </p:nvSpPr>
        <p:spPr>
          <a:xfrm>
            <a:off x="467544" y="1772816"/>
            <a:ext cx="8229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Биоуправление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0" y="675677"/>
            <a:ext cx="6958493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Способы управления роботом</a:t>
            </a:r>
            <a:endParaRPr sz="4400" dirty="0"/>
          </a:p>
        </p:txBody>
      </p:sp>
      <p:pic>
        <p:nvPicPr>
          <p:cNvPr id="243" name="Google Shape;24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8214" y="3662043"/>
            <a:ext cx="5082262" cy="307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2040" y="1556792"/>
            <a:ext cx="2597663" cy="485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19256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ru-RU" dirty="0"/>
              <a:t>План </a:t>
            </a:r>
            <a:r>
              <a:rPr lang="ru-RU" dirty="0" smtClean="0"/>
              <a:t>занятия</a:t>
            </a:r>
            <a:endParaRPr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ru-RU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Что такое манипулятор?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ru-RU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 в различных областях науки и техники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ru-RU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“Домашний” манипулятор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ru-RU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Из чего состоит манипулятор</a:t>
            </a:r>
            <a:endParaRPr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ru-RU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Способы управления роботом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ru-RU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Как создать модель манипулятора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ru-RU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Полезные ссылки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>
            <a:spLocks noGrp="1"/>
          </p:cNvSpPr>
          <p:nvPr>
            <p:ph type="title"/>
          </p:nvPr>
        </p:nvSpPr>
        <p:spPr>
          <a:xfrm>
            <a:off x="467544" y="2204864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ru-RU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Как создать модель манипулятора</a:t>
            </a:r>
            <a:endParaRPr i="1" dirty="0"/>
          </a:p>
        </p:txBody>
      </p:sp>
      <p:pic>
        <p:nvPicPr>
          <p:cNvPr id="251" name="Google Shape;25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-983673" y="851011"/>
            <a:ext cx="814686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Как создать модель манипулятора</a:t>
            </a:r>
            <a:endParaRPr sz="4400" dirty="0"/>
          </a:p>
        </p:txBody>
      </p:sp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/>
          <p:nvPr/>
        </p:nvSpPr>
        <p:spPr>
          <a:xfrm>
            <a:off x="683568" y="1905794"/>
            <a:ext cx="8280920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Собрать модель вручную</a:t>
            </a:r>
            <a:endParaRPr/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43350" marR="0" lvl="8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lang="ru-RU" sz="32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Начертить модель в CAD программе</a:t>
            </a:r>
            <a:endParaRPr sz="32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0152" y="1340767"/>
            <a:ext cx="2232247" cy="306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 rotWithShape="1">
          <a:blip r:embed="rId5">
            <a:alphaModFix/>
          </a:blip>
          <a:srcRect l="8309" r="4042"/>
          <a:stretch/>
        </p:blipFill>
        <p:spPr>
          <a:xfrm>
            <a:off x="-29910" y="4065010"/>
            <a:ext cx="4536504" cy="27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826768" cy="384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Autodesk Inventor 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Onshape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4"/>
          <p:cNvSpPr txBox="1">
            <a:spLocks noGrp="1"/>
          </p:cNvSpPr>
          <p:nvPr>
            <p:ph type="title"/>
          </p:nvPr>
        </p:nvSpPr>
        <p:spPr>
          <a:xfrm>
            <a:off x="-886691" y="620688"/>
            <a:ext cx="6968836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Как создать модель манипулятора</a:t>
            </a:r>
            <a:endParaRPr sz="4400" dirty="0"/>
          </a:p>
        </p:txBody>
      </p:sp>
      <p:pic>
        <p:nvPicPr>
          <p:cNvPr id="267" name="Google Shape;26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944" y="1426375"/>
            <a:ext cx="4239477" cy="246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5">
            <a:alphaModFix/>
          </a:blip>
          <a:srcRect t="26581" b="25126"/>
          <a:stretch/>
        </p:blipFill>
        <p:spPr>
          <a:xfrm>
            <a:off x="4202965" y="4026028"/>
            <a:ext cx="4104456" cy="1679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>
            <a:spLocks noGrp="1"/>
          </p:cNvSpPr>
          <p:nvPr>
            <p:ph type="title"/>
          </p:nvPr>
        </p:nvSpPr>
        <p:spPr>
          <a:xfrm>
            <a:off x="429492" y="1537855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ru-RU" dirty="0"/>
              <a:t>Спасибо за внимание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20" y="3255818"/>
            <a:ext cx="3446143" cy="360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72" y="186170"/>
            <a:ext cx="2895599" cy="162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395536" y="1052736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ru-RU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Что такое </a:t>
            </a:r>
            <a:r>
              <a:rPr lang="ru-RU" b="1" i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манипулятор?</a:t>
            </a:r>
            <a:endParaRPr b="1" i="1" u="sng" dirty="0">
              <a:solidFill>
                <a:srgbClr val="FF0000"/>
              </a:solidFill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6" y="3017141"/>
            <a:ext cx="2656609" cy="242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357188" y="521758"/>
            <a:ext cx="6600825" cy="119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ru-RU" sz="4800" dirty="0"/>
              <a:t>Что такое манипулятор?</a:t>
            </a:r>
            <a:endParaRPr sz="4800" dirty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357188" y="1727415"/>
            <a:ext cx="8229600" cy="8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ru-RU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 – устройство, предназначенное для работы с любыми объектами без прямого контакта человека с ними.</a:t>
            </a:r>
            <a:endParaRPr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690067" y="2592426"/>
            <a:ext cx="65527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70C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(лат.  </a:t>
            </a:r>
            <a:r>
              <a:rPr lang="ru-RU" sz="1800" i="1">
                <a:solidFill>
                  <a:srgbClr val="0070C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manipulare</a:t>
            </a:r>
            <a:r>
              <a:rPr lang="ru-RU" sz="1800">
                <a:solidFill>
                  <a:srgbClr val="0070C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— руководить, управлять с помощью рук).</a:t>
            </a:r>
            <a:endParaRPr sz="1800">
              <a:solidFill>
                <a:srgbClr val="0070C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823" y="3106781"/>
            <a:ext cx="5064937" cy="375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395536" y="1772816"/>
            <a:ext cx="8229600" cy="14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400"/>
              <a:buFont typeface="Calibri"/>
              <a:buNone/>
            </a:pPr>
            <a:r>
              <a:rPr lang="ru-RU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 в различных областях науки и техники</a:t>
            </a:r>
            <a:endParaRPr i="1" dirty="0"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185592"/>
            <a:ext cx="3588327" cy="269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6673" y="2137211"/>
            <a:ext cx="4008107" cy="3006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-862064" y="330479"/>
            <a:ext cx="82296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0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</a:t>
            </a: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в различных областях науки и техники</a:t>
            </a:r>
            <a:endParaRPr sz="4400" dirty="0">
              <a:solidFill>
                <a:schemeClr val="dk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971599" y="1844824"/>
            <a:ext cx="45622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Машина - манипулятор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643920"/>
            <a:ext cx="4180028" cy="321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611560" y="1772816"/>
            <a:ext cx="8229600" cy="8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Манипуляторы в лабораториях</a:t>
            </a:r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-685474" y="404664"/>
            <a:ext cx="82296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 в различных областях науки и техники</a:t>
            </a:r>
            <a:endParaRPr sz="4400" dirty="0">
              <a:solidFill>
                <a:schemeClr val="dk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8775" y="2264683"/>
            <a:ext cx="4436278" cy="295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7" y="3598354"/>
            <a:ext cx="4326541" cy="324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220332" y="1916832"/>
            <a:ext cx="8579296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Манипуляторы на заводах и в строительстве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-498376" y="293566"/>
            <a:ext cx="82296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 в различных областях науки и техники</a:t>
            </a:r>
            <a:endParaRPr sz="4400" dirty="0">
              <a:solidFill>
                <a:schemeClr val="dk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3602870"/>
            <a:ext cx="4876800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l="4481" r="14396"/>
          <a:stretch/>
        </p:blipFill>
        <p:spPr>
          <a:xfrm>
            <a:off x="5066959" y="2427060"/>
            <a:ext cx="4059382" cy="281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395180" y="1772816"/>
            <a:ext cx="8229600" cy="6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•"/>
            </a:pPr>
            <a:r>
              <a:rPr lang="ru-RU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Роботизированные протезы руки</a:t>
            </a:r>
            <a:endParaRPr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-366820" y="326559"/>
            <a:ext cx="82296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sz="4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Манипулятор в различных областях науки и техники</a:t>
            </a:r>
            <a:endParaRPr sz="4400" dirty="0">
              <a:solidFill>
                <a:schemeClr val="dk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224" y="5445224"/>
            <a:ext cx="1412776" cy="1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2318684"/>
            <a:ext cx="3960440" cy="297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501008"/>
            <a:ext cx="5021111" cy="334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831" t="9631" r="5777" b="13314"/>
          <a:stretch/>
        </p:blipFill>
        <p:spPr>
          <a:xfrm>
            <a:off x="7141641" y="188640"/>
            <a:ext cx="1859483" cy="98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Palatino Linotype</vt:lpstr>
      <vt:lpstr>Calibri</vt:lpstr>
      <vt:lpstr>Arial</vt:lpstr>
      <vt:lpstr>Courier New</vt:lpstr>
      <vt:lpstr>Century Gothic</vt:lpstr>
      <vt:lpstr>Исполнительная</vt:lpstr>
      <vt:lpstr>Робот – манипулятор Dobot - Magician</vt:lpstr>
      <vt:lpstr>План занятия</vt:lpstr>
      <vt:lpstr>Что такое манипулятор?</vt:lpstr>
      <vt:lpstr>Что такое манипулятор?</vt:lpstr>
      <vt:lpstr>Манипулятор в различных областях науки и техники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“Домашний” манипулятор</vt:lpstr>
      <vt:lpstr>“Домашний” манипулятор</vt:lpstr>
      <vt:lpstr>“Домашний” манипулятор</vt:lpstr>
      <vt:lpstr>Из чего состоит манипулятор</vt:lpstr>
      <vt:lpstr>Из чего состоит манипулятор</vt:lpstr>
      <vt:lpstr>Способы управления роботом</vt:lpstr>
      <vt:lpstr>Способы управления роботом</vt:lpstr>
      <vt:lpstr>Способы управления роботом</vt:lpstr>
      <vt:lpstr>Способы управления роботом</vt:lpstr>
      <vt:lpstr>Способы управления роботом</vt:lpstr>
      <vt:lpstr>Как создать модель манипулятора</vt:lpstr>
      <vt:lpstr>Как создать модель манипулятора</vt:lpstr>
      <vt:lpstr>Как создать модель манипулятора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 – манипулятор Dobot - Magician</dc:title>
  <cp:lastModifiedBy>user</cp:lastModifiedBy>
  <cp:revision>2</cp:revision>
  <dcterms:modified xsi:type="dcterms:W3CDTF">2023-02-15T09:09:42Z</dcterms:modified>
</cp:coreProperties>
</file>