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Система работы с семьёй по региональному компоненту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Мамаенко В.С., воспитатель, 1 квалификационная категория,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Детский сад «Колокольчик»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воспитателя: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заинтересовать детей и родителей в сборе материалов;</a:t>
            </a:r>
          </a:p>
          <a:p>
            <a:r>
              <a:rPr lang="ru-RU" dirty="0" smtClean="0"/>
              <a:t>представить полученные материалы, скомпоновав их по логическим схемам: семья, работа в одном месте и другие;</a:t>
            </a:r>
          </a:p>
          <a:p>
            <a:r>
              <a:rPr lang="ru-RU" dirty="0" smtClean="0"/>
              <a:t>учить делать простейшие логические выводы;</a:t>
            </a:r>
          </a:p>
          <a:p>
            <a:r>
              <a:rPr lang="ru-RU" dirty="0" smtClean="0"/>
              <a:t>воспитывать любовь к малой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</a:t>
            </a:r>
            <a:endParaRPr lang="ru-RU" dirty="0"/>
          </a:p>
        </p:txBody>
      </p:sp>
      <p:pic>
        <p:nvPicPr>
          <p:cNvPr id="4" name="Содержимое 3" descr="IMG_20230329_111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8547" y="1600200"/>
            <a:ext cx="2915905" cy="4525963"/>
          </a:xfrm>
        </p:spPr>
      </p:pic>
      <p:pic>
        <p:nvPicPr>
          <p:cNvPr id="7" name="Содержимое 6" descr="изображение_viber_2023-04-04_20-48-17-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178698"/>
          </a:xfrm>
        </p:spPr>
        <p:txBody>
          <a:bodyPr anchor="t">
            <a:normAutofit/>
          </a:bodyPr>
          <a:lstStyle/>
          <a:p>
            <a:pPr algn="l"/>
            <a:r>
              <a:rPr lang="ru-RU" dirty="0" smtClean="0"/>
              <a:t>Альбом </a:t>
            </a:r>
            <a:br>
              <a:rPr lang="ru-RU" dirty="0" smtClean="0"/>
            </a:br>
            <a:r>
              <a:rPr lang="ru-RU" dirty="0" smtClean="0"/>
              <a:t>«Моя семья.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Место работы    </a:t>
            </a:r>
            <a:br>
              <a:rPr lang="ru-RU" dirty="0" smtClean="0"/>
            </a:br>
            <a:r>
              <a:rPr lang="ru-RU" dirty="0" smtClean="0"/>
              <a:t>                                       моих </a:t>
            </a:r>
            <a:br>
              <a:rPr lang="ru-RU" dirty="0" smtClean="0"/>
            </a:br>
            <a:r>
              <a:rPr lang="ru-RU" dirty="0" smtClean="0"/>
              <a:t>                                       родителей»             </a:t>
            </a:r>
            <a:endParaRPr lang="ru-RU" dirty="0"/>
          </a:p>
        </p:txBody>
      </p:sp>
      <p:pic>
        <p:nvPicPr>
          <p:cNvPr id="6" name="Содержимое 5" descr="IMG_20230406_1559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50006" y="332656"/>
            <a:ext cx="5504610" cy="3096344"/>
          </a:xfrm>
        </p:spPr>
      </p:pic>
      <p:pic>
        <p:nvPicPr>
          <p:cNvPr id="4" name="Содержимое 3" descr="IMG_20230406_1553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30207"/>
          <a:stretch>
            <a:fillRect/>
          </a:stretch>
        </p:blipFill>
        <p:spPr>
          <a:xfrm>
            <a:off x="179511" y="2852936"/>
            <a:ext cx="4623095" cy="3726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Лэпбук </a:t>
            </a:r>
            <a:endParaRPr lang="ru-RU" dirty="0"/>
          </a:p>
        </p:txBody>
      </p:sp>
      <p:pic>
        <p:nvPicPr>
          <p:cNvPr id="5" name="Содержимое 4" descr="IMG_20230404_174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051" y="1600200"/>
            <a:ext cx="3886897" cy="4525963"/>
          </a:xfrm>
        </p:spPr>
      </p:pic>
      <p:pic>
        <p:nvPicPr>
          <p:cNvPr id="6" name="Содержимое 5" descr="IMG_20230404_174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038600" cy="2618689"/>
          </a:xfrm>
        </p:spPr>
      </p:pic>
      <p:pic>
        <p:nvPicPr>
          <p:cNvPr id="7" name="Содержимое 5" descr="IMG_20230404_174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3219" y="4077072"/>
            <a:ext cx="2560178" cy="261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3033888" cy="2592288"/>
          </a:xfrm>
          <a:prstGeom prst="rect">
            <a:avLst/>
          </a:prstGeom>
        </p:spPr>
      </p:pic>
      <p:pic>
        <p:nvPicPr>
          <p:cNvPr id="3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836712"/>
            <a:ext cx="4615184" cy="2076832"/>
          </a:xfrm>
          <a:prstGeom prst="rect">
            <a:avLst/>
          </a:prstGeom>
        </p:spPr>
      </p:pic>
      <p:pic>
        <p:nvPicPr>
          <p:cNvPr id="4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3998945" cy="2664296"/>
          </a:xfrm>
          <a:prstGeom prst="rect">
            <a:avLst/>
          </a:prstGeom>
        </p:spPr>
      </p:pic>
      <p:pic>
        <p:nvPicPr>
          <p:cNvPr id="5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632" y="3717032"/>
            <a:ext cx="3996360" cy="266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_viber_2023-03-13_13-14-13-05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880320" cy="3431841"/>
          </a:xfrm>
        </p:spPr>
      </p:pic>
      <p:pic>
        <p:nvPicPr>
          <p:cNvPr id="6" name="Содержимое 5" descr="изображение_viber_2023-03-14_15-28-30-48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716016" y="3811656"/>
            <a:ext cx="3816424" cy="2862318"/>
          </a:xfrm>
        </p:spPr>
      </p:pic>
      <p:pic>
        <p:nvPicPr>
          <p:cNvPr id="7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648405" cy="2736304"/>
          </a:xfrm>
          <a:prstGeom prst="rect">
            <a:avLst/>
          </a:prstGeom>
        </p:spPr>
      </p:pic>
      <p:pic>
        <p:nvPicPr>
          <p:cNvPr id="9" name="Содержимое 5" descr="изображение_viber_2023-03-14_15-28-30-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2232248" cy="29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активные и неравнодушные помощники – наши замечательные родители!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er\Desktop\к докладу по региональному компоненту\IMG_20230824_08125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1918"/>
          <a:stretch>
            <a:fillRect/>
          </a:stretch>
        </p:blipFill>
        <p:spPr bwMode="auto">
          <a:xfrm>
            <a:off x="971600" y="3477796"/>
            <a:ext cx="4392488" cy="3164326"/>
          </a:xfrm>
          <a:prstGeom prst="rect">
            <a:avLst/>
          </a:prstGeom>
          <a:noFill/>
        </p:spPr>
      </p:pic>
      <p:pic>
        <p:nvPicPr>
          <p:cNvPr id="1026" name="Picture 2" descr="C:\Users\aser\Desktop\к докладу по региональному компоненту\изображение_viber_2023-02-17_08-57-13-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92288" cy="3537079"/>
          </a:xfrm>
          <a:prstGeom prst="rect">
            <a:avLst/>
          </a:prstGeom>
          <a:noFill/>
        </p:spPr>
      </p:pic>
      <p:pic>
        <p:nvPicPr>
          <p:cNvPr id="1027" name="Picture 3" descr="C:\Users\aser\Desktop\к докладу по региональному компоненту\изображение_viber_2022-08-02_11-30-30-224.jpg"/>
          <p:cNvPicPr>
            <a:picLocks noChangeAspect="1" noChangeArrowheads="1"/>
          </p:cNvPicPr>
          <p:nvPr/>
        </p:nvPicPr>
        <p:blipFill>
          <a:blip r:embed="rId4" cstate="print"/>
          <a:srcRect l="19376" t="17793" r="2407" b="45353"/>
          <a:stretch>
            <a:fillRect/>
          </a:stretch>
        </p:blipFill>
        <p:spPr bwMode="auto">
          <a:xfrm>
            <a:off x="5597978" y="2924944"/>
            <a:ext cx="3438518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548680"/>
            <a:ext cx="63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Активное участие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жизни детского сада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мусор</a:t>
            </a:r>
            <a:endParaRPr lang="ru-RU" dirty="0"/>
          </a:p>
        </p:txBody>
      </p:sp>
      <p:pic>
        <p:nvPicPr>
          <p:cNvPr id="5" name="Содержимое 4" descr="IMG_20230824_082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242" y="2564904"/>
            <a:ext cx="5215862" cy="2933923"/>
          </a:xfrm>
        </p:spPr>
      </p:pic>
      <p:pic>
        <p:nvPicPr>
          <p:cNvPr id="6" name="Содержимое 5" descr="IMG_20230824_091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4142" t="9546" b="14086"/>
          <a:stretch>
            <a:fillRect/>
          </a:stretch>
        </p:blipFill>
        <p:spPr>
          <a:xfrm>
            <a:off x="5842570" y="1772816"/>
            <a:ext cx="2977902" cy="4708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Пчелиная семейка</a:t>
            </a:r>
            <a:endParaRPr lang="ru-RU" dirty="0"/>
          </a:p>
        </p:txBody>
      </p:sp>
      <p:pic>
        <p:nvPicPr>
          <p:cNvPr id="5" name="Содержимое 4" descr="IMG_20230519_0947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8600" cy="2271713"/>
          </a:xfrm>
        </p:spPr>
      </p:pic>
      <p:pic>
        <p:nvPicPr>
          <p:cNvPr id="6" name="Содержимое 5" descr="пчёл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4038600" cy="2399928"/>
          </a:xfrm>
        </p:spPr>
      </p:pic>
      <p:pic>
        <p:nvPicPr>
          <p:cNvPr id="4099" name="Picture 3" descr="C:\Users\aser\Desktop\FHglujsEXQ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8"/>
            <a:ext cx="32073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</a:t>
            </a:r>
            <a:r>
              <a:rPr lang="ru-RU" dirty="0" err="1" smtClean="0"/>
              <a:t>эколят-дошколят</a:t>
            </a:r>
            <a:endParaRPr lang="ru-RU" dirty="0"/>
          </a:p>
        </p:txBody>
      </p:sp>
      <p:pic>
        <p:nvPicPr>
          <p:cNvPr id="5" name="Содержимое 4" descr="IMG_20230428_1003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592288" cy="4608515"/>
          </a:xfrm>
        </p:spPr>
      </p:pic>
      <p:pic>
        <p:nvPicPr>
          <p:cNvPr id="6" name="Содержимое 5" descr="IMG_20230824_082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268760"/>
            <a:ext cx="2545854" cy="4525963"/>
          </a:xfrm>
        </p:spPr>
      </p:pic>
      <p:pic>
        <p:nvPicPr>
          <p:cNvPr id="8" name="Содержимое 5" descr="IMG_20230824_082022.jpg"/>
          <p:cNvPicPr>
            <a:picLocks noChangeAspect="1"/>
          </p:cNvPicPr>
          <p:nvPr/>
        </p:nvPicPr>
        <p:blipFill>
          <a:blip r:embed="rId4" cstate="print"/>
          <a:srcRect l="25456" t="28638" r="1005" b="20450"/>
          <a:stretch>
            <a:fillRect/>
          </a:stretch>
        </p:blipFill>
        <p:spPr>
          <a:xfrm>
            <a:off x="3419871" y="1268760"/>
            <a:ext cx="216474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er\Desktop\к докладу по региональному компоненту\IMG_20220830_09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000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Моя семья – моё богатство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Знакомство с родным посёлком через знакомство с местом работы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Для детей: </a:t>
            </a:r>
          </a:p>
          <a:p>
            <a:r>
              <a:rPr lang="ru-RU" dirty="0" smtClean="0"/>
              <a:t>узнать место, где работают родители; </a:t>
            </a:r>
          </a:p>
          <a:p>
            <a:r>
              <a:rPr lang="ru-RU" dirty="0" smtClean="0"/>
              <a:t>учиться называть эти организации; </a:t>
            </a:r>
          </a:p>
          <a:p>
            <a:r>
              <a:rPr lang="ru-RU" dirty="0" smtClean="0"/>
              <a:t>проявлять любознательность, активность;</a:t>
            </a:r>
          </a:p>
          <a:p>
            <a:r>
              <a:rPr lang="ru-RU" dirty="0" smtClean="0"/>
              <a:t> активизировать словарный запас.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родителей: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показать детям место своей работы и свою роль в трудовом процессе; </a:t>
            </a:r>
          </a:p>
          <a:p>
            <a:r>
              <a:rPr lang="ru-RU" dirty="0" smtClean="0"/>
              <a:t>проявить активную позицию при ответах на вопросы со стороны детей и воспитателя;</a:t>
            </a:r>
          </a:p>
          <a:p>
            <a:r>
              <a:rPr lang="ru-RU" dirty="0" smtClean="0"/>
              <a:t>показать детям положительное отношение к родному краю, дому, своей работе;</a:t>
            </a:r>
          </a:p>
          <a:p>
            <a:r>
              <a:rPr lang="ru-RU" dirty="0" smtClean="0"/>
              <a:t>представить узнаваемый фотоматериал дома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Система работы с семьёй по региональному компоненту</vt:lpstr>
      <vt:lpstr>Слайд 2</vt:lpstr>
      <vt:lpstr>Полезный мусор</vt:lpstr>
      <vt:lpstr>Пчелиная семейка</vt:lpstr>
      <vt:lpstr>В гостях у эколят-дошколят</vt:lpstr>
      <vt:lpstr>Слайд 6</vt:lpstr>
      <vt:lpstr>Цель проекта</vt:lpstr>
      <vt:lpstr>Задачи проекта</vt:lpstr>
      <vt:lpstr>Для родителей: </vt:lpstr>
      <vt:lpstr>Для воспитателя:</vt:lpstr>
      <vt:lpstr>Мероприятия проекта</vt:lpstr>
      <vt:lpstr>Альбом  «Моя семья.                                          Место работы                                            моих                                         родителей»             </vt:lpstr>
      <vt:lpstr>Лэпбук </vt:lpstr>
      <vt:lpstr>Слайд 14</vt:lpstr>
      <vt:lpstr>Слайд 15</vt:lpstr>
      <vt:lpstr>Самые активные и неравнодушные помощники – наши замечательные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семьёй по региональному компоненту</dc:title>
  <dc:creator>aser</dc:creator>
  <cp:lastModifiedBy>Вера</cp:lastModifiedBy>
  <cp:revision>4</cp:revision>
  <dcterms:created xsi:type="dcterms:W3CDTF">2023-08-25T12:26:52Z</dcterms:created>
  <dcterms:modified xsi:type="dcterms:W3CDTF">2023-11-28T14:51:31Z</dcterms:modified>
</cp:coreProperties>
</file>