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57" r:id="rId3"/>
    <p:sldId id="260" r:id="rId4"/>
    <p:sldId id="259" r:id="rId5"/>
    <p:sldId id="261" r:id="rId6"/>
    <p:sldId id="256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325/0010df8c-4f294656/hello_html_m7b09a8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176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fs00.infourok.ru/images/doc/119/139528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29"/>
          <a:stretch/>
        </p:blipFill>
        <p:spPr bwMode="auto">
          <a:xfrm>
            <a:off x="5076056" y="0"/>
            <a:ext cx="3888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44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489"/>
            <a:ext cx="40324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65" y="5682458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966" y="154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27060"/>
            <a:ext cx="1137097" cy="116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12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d9/c7/df/d9c7df5955e650a725c8b55887a7ba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99391"/>
            <a:ext cx="4392488" cy="69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12" y="5724022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3" y="0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-1"/>
            <a:ext cx="1137097" cy="116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91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7163" r="25252" b="12980"/>
          <a:stretch/>
        </p:blipFill>
        <p:spPr bwMode="auto">
          <a:xfrm>
            <a:off x="2555776" y="0"/>
            <a:ext cx="4608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1" y="1223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2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"/>
            <a:ext cx="1137097" cy="116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78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i?id=0d84863d7e844212f2a1c3f16fd13d09-5650958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2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3" y="5476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4769"/>
            <a:ext cx="1137097" cy="11670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https://pickimage.ru/wp-content/uploads/images/detskie/neptune/neptun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936"/>
            <a:ext cx="66675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41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b/%D0%BA%D0%BE%D1%81%D0%BC%D0%BE%D0%BD%D0%B0%D0%B2%D1%82-%D0%B8-%D1%8E%D1%81%D1%82%D1%80%D0%B0%D1%86%D0%B8%D0%B8-%D0%B2%D0%B5%D0%BA%D1%82%D0%BE%D1%80%D0%B0-774462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6701" r="22569" b="5221"/>
          <a:stretch/>
        </p:blipFill>
        <p:spPr bwMode="auto">
          <a:xfrm>
            <a:off x="1979712" y="0"/>
            <a:ext cx="4386243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47" y="5678611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7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-14278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5" y="2636912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79" y="2420888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4" y="5014263"/>
            <a:ext cx="1647825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0" y="-55645"/>
            <a:ext cx="1647825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4" y="19049"/>
            <a:ext cx="1596881" cy="1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7" y="5014262"/>
            <a:ext cx="1647825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7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alllessons.ru/wp-content/uploads/files/hello_html_m500fe8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798"/>
            <a:ext cx="6696744" cy="68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9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humbs.dreamstime.com/b/%D0%BA%D0%BE%D1%81%D0%BC%D0%BE%D0%BD%D0%B0%D0%B2%D1%82-%D0%B8-%D1%8E%D1%81%D1%82%D1%80%D0%B0%D1%86%D0%B8%D0%B8-%D0%B2%D0%B5%D0%BA%D1%82%D0%BE%D1%80%D0%B0-774462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6701" r="22569" b="5221"/>
          <a:stretch/>
        </p:blipFill>
        <p:spPr bwMode="auto">
          <a:xfrm>
            <a:off x="1979712" y="0"/>
            <a:ext cx="4386243" cy="68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147" y="5678611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77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58" y="-14278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5" y="2636912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979" y="2420888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4" y="5014263"/>
            <a:ext cx="1647825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0" y="-55645"/>
            <a:ext cx="1647825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4" y="19049"/>
            <a:ext cx="1596881" cy="1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g1.picmix.com/output/stamp/normal/5/9/7/7/1557795_d18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7" y="5014262"/>
            <a:ext cx="1647825" cy="18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осмос\slide-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9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29317/pub_5da97c1a92414d00aeffd2d5_5dab18137cccba00adeacbc7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7" t="19520" r="3545" b="57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38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zEPZsRbOZEKgBhR0XGMT1RkIjYU1MixhePO_e6RXgyfq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1195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otovim-doma.ru/contest/maheev2019/img/image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8699"/>
            <a:ext cx="4920879" cy="31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korzinka.riamo.ru/files/image/00/12/19/-lg!g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" y="3168631"/>
            <a:ext cx="4182979" cy="37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ld.yk24.ru/assets/images/resources/16709/hl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3140968"/>
            <a:ext cx="492088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84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22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lipart-best.com/img/mars-planet/mars-planet-clip-art-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7899" r="6337" b="3378"/>
          <a:stretch/>
        </p:blipFill>
        <p:spPr bwMode="auto">
          <a:xfrm>
            <a:off x="1619672" y="188640"/>
            <a:ext cx="60486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47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2" y="-6623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03" y="5682941"/>
            <a:ext cx="1137097" cy="116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77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pickimage.ru/wp-content/uploads/images/detskie/venus/venera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4368" r="22364" b="33559"/>
          <a:stretch/>
        </p:blipFill>
        <p:spPr bwMode="auto">
          <a:xfrm>
            <a:off x="2051542" y="620688"/>
            <a:ext cx="5112568" cy="543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50" y="5690989"/>
            <a:ext cx="1137097" cy="11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vatars.mds.yandex.net/i?id=0d84863d7e844212f2a1c3f16fd13d09-5650958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949" y="0"/>
            <a:ext cx="1137097" cy="116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02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949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31</cp:revision>
  <dcterms:created xsi:type="dcterms:W3CDTF">2022-03-24T15:45:00Z</dcterms:created>
  <dcterms:modified xsi:type="dcterms:W3CDTF">2022-04-03T19:30:00Z</dcterms:modified>
</cp:coreProperties>
</file>