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8" r:id="rId3"/>
    <p:sldId id="269" r:id="rId4"/>
    <p:sldId id="270" r:id="rId5"/>
    <p:sldId id="271" r:id="rId6"/>
    <p:sldId id="272" r:id="rId7"/>
    <p:sldId id="265" r:id="rId8"/>
    <p:sldId id="267" r:id="rId9"/>
    <p:sldId id="266" r:id="rId10"/>
    <p:sldId id="273" r:id="rId11"/>
    <p:sldId id="274" r:id="rId12"/>
    <p:sldId id="275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5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9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76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75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25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190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539552" y="447514"/>
            <a:ext cx="8064896" cy="4248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901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9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266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80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754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45194-5615-4A2B-B105-4FBF475FBC84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C67D4-AC1A-428C-9C14-4E521D8EC9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7740352" y="123478"/>
            <a:ext cx="1247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Панова В.В.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6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playcast.ru/uploads/2015/10/14/154553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3478"/>
            <a:ext cx="8892480" cy="4896544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92546"/>
            <a:ext cx="9322965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447514"/>
            <a:ext cx="8064896" cy="4248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5220072" y="4731990"/>
            <a:ext cx="504056" cy="2880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08560"/>
            <a:ext cx="2952328" cy="1951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57913"/>
            <a:ext cx="3114035" cy="190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59" y="2846160"/>
            <a:ext cx="2910469" cy="1820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41191"/>
            <a:ext cx="3093132" cy="173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3" y="411510"/>
            <a:ext cx="866984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127001"/>
            <a:ext cx="9361041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9954"/>
            <a:ext cx="331236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69214"/>
            <a:ext cx="2924745" cy="3160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21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68712" y="-1547762"/>
            <a:ext cx="4248472" cy="8167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127000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580" y="1943250"/>
            <a:ext cx="3363429" cy="246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05" y="723443"/>
            <a:ext cx="3312368" cy="243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603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9502"/>
            <a:ext cx="8064896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127000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9623"/>
            <a:ext cx="3744416" cy="243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35745"/>
            <a:ext cx="3312367" cy="187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133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63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387350"/>
            <a:ext cx="818197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91630"/>
            <a:ext cx="253186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36437"/>
            <a:ext cx="2448868" cy="164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921" y="3003798"/>
            <a:ext cx="2578224" cy="159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316" y="483518"/>
            <a:ext cx="2514830" cy="208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127000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0985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387350"/>
            <a:ext cx="818197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7535"/>
            <a:ext cx="3456383" cy="25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67694"/>
            <a:ext cx="3109052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127000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587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playcast.ru/uploads/2015/10/14/154553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3478"/>
            <a:ext cx="8892480" cy="4896544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92546"/>
            <a:ext cx="9322965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64548" y="475032"/>
            <a:ext cx="8064896" cy="4248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48" y="503727"/>
            <a:ext cx="2137121" cy="168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http://img1.liveinternet.ru/images/attach/c/7/98/326/98326313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803456"/>
            <a:ext cx="28575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5220072" y="4731990"/>
            <a:ext cx="504056" cy="2880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27783" y="987574"/>
            <a:ext cx="19251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Он круглый и румяный,</a:t>
            </a:r>
          </a:p>
          <a:p>
            <a:r>
              <a:rPr lang="ru-RU" sz="1400" i="1" dirty="0"/>
              <a:t>Его любят со сметаной,</a:t>
            </a:r>
          </a:p>
          <a:p>
            <a:r>
              <a:rPr lang="ru-RU" sz="1400" i="1" dirty="0"/>
              <a:t>И с вареньем и с медком,</a:t>
            </a:r>
          </a:p>
          <a:p>
            <a:r>
              <a:rPr lang="ru-RU" sz="1400" i="1" dirty="0"/>
              <a:t>Вкус его нам всем знаком.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59832" y="283944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блин</a:t>
            </a:r>
            <a:endParaRPr lang="ru-RU" b="1" i="1" dirty="0"/>
          </a:p>
        </p:txBody>
      </p:sp>
      <p:sp>
        <p:nvSpPr>
          <p:cNvPr id="12" name="Управляющая кнопка: домой 11">
            <a:hlinkClick r:id="rId6" action="ppaction://hlinksldjump" highlightClick="1"/>
          </p:cNvPr>
          <p:cNvSpPr/>
          <p:nvPr/>
        </p:nvSpPr>
        <p:spPr>
          <a:xfrm>
            <a:off x="971600" y="4227934"/>
            <a:ext cx="216024" cy="2503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playcast.ru/uploads/2015/10/14/154553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3478"/>
            <a:ext cx="8892480" cy="4896544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92546"/>
            <a:ext cx="9322965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447514"/>
            <a:ext cx="8064896" cy="4248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55526"/>
            <a:ext cx="2137121" cy="168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http://img1.liveinternet.ru/images/attach/c/7/98/326/98326313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00" y="2754569"/>
            <a:ext cx="28575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5220072" y="4731990"/>
            <a:ext cx="504056" cy="2880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59832" y="1111139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Стоит медный великан,</a:t>
            </a:r>
          </a:p>
          <a:p>
            <a:r>
              <a:rPr lang="ru-RU" sz="1400" i="1" dirty="0"/>
              <a:t>А под ним пустой стакан.</a:t>
            </a:r>
          </a:p>
          <a:p>
            <a:r>
              <a:rPr lang="ru-RU" sz="1400" i="1" dirty="0"/>
              <a:t>Пышет пар, блины </a:t>
            </a:r>
            <a:r>
              <a:rPr lang="ru-RU" sz="1400" i="1" dirty="0" err="1"/>
              <a:t>шкварчат</a:t>
            </a:r>
            <a:r>
              <a:rPr lang="ru-RU" sz="1400" i="1" dirty="0"/>
              <a:t>,</a:t>
            </a:r>
          </a:p>
          <a:p>
            <a:r>
              <a:rPr lang="ru-RU" sz="1400" i="1" dirty="0"/>
              <a:t>Все стакан налить хотят.</a:t>
            </a:r>
          </a:p>
          <a:p>
            <a:r>
              <a:rPr lang="ru-RU" sz="1400" i="1" dirty="0"/>
              <a:t>Сапогом нагоним жар.</a:t>
            </a:r>
          </a:p>
          <a:p>
            <a:r>
              <a:rPr lang="ru-RU" sz="1400" i="1" dirty="0"/>
              <a:t>Перед нами...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5856" y="271576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самовар</a:t>
            </a:r>
            <a:endParaRPr lang="ru-RU" b="1" i="1" dirty="0"/>
          </a:p>
        </p:txBody>
      </p:sp>
      <p:sp>
        <p:nvSpPr>
          <p:cNvPr id="10" name="Управляющая кнопка: домой 9">
            <a:hlinkClick r:id="rId6" action="ppaction://hlinksldjump" highlightClick="1"/>
          </p:cNvPr>
          <p:cNvSpPr/>
          <p:nvPr/>
        </p:nvSpPr>
        <p:spPr>
          <a:xfrm>
            <a:off x="827584" y="4227934"/>
            <a:ext cx="288032" cy="2503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06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playcast.ru/uploads/2015/10/14/154553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3478"/>
            <a:ext cx="8892480" cy="4896544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92546"/>
            <a:ext cx="9322965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447514"/>
            <a:ext cx="8064896" cy="4248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7534"/>
            <a:ext cx="2137121" cy="168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http://img1.liveinternet.ru/images/attach/c/7/98/326/98326313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823" y="2571725"/>
            <a:ext cx="28575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5220072" y="4731990"/>
            <a:ext cx="504056" cy="2880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59832" y="1111139"/>
            <a:ext cx="2880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Заря – </a:t>
            </a:r>
            <a:r>
              <a:rPr lang="ru-RU" sz="1400" i="1" dirty="0" err="1" smtClean="0"/>
              <a:t>зареница</a:t>
            </a:r>
            <a:endParaRPr lang="ru-RU" sz="1400" i="1" dirty="0" smtClean="0"/>
          </a:p>
          <a:p>
            <a:r>
              <a:rPr lang="ru-RU" sz="1400" i="1" dirty="0" smtClean="0"/>
              <a:t>Красная девица,</a:t>
            </a:r>
          </a:p>
          <a:p>
            <a:r>
              <a:rPr lang="ru-RU" sz="1400" i="1" dirty="0" smtClean="0"/>
              <a:t>Травку выпускает,</a:t>
            </a:r>
          </a:p>
          <a:p>
            <a:r>
              <a:rPr lang="ru-RU" sz="1400" i="1" smtClean="0"/>
              <a:t>Снег, </a:t>
            </a:r>
            <a:r>
              <a:rPr lang="ru-RU" sz="1400" i="1" dirty="0" smtClean="0"/>
              <a:t>сосульки тают</a:t>
            </a:r>
            <a:endParaRPr lang="ru-RU" sz="1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419872" y="271576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Весна</a:t>
            </a:r>
            <a:endParaRPr lang="ru-RU" b="1" i="1" dirty="0"/>
          </a:p>
        </p:txBody>
      </p:sp>
      <p:sp>
        <p:nvSpPr>
          <p:cNvPr id="10" name="Управляющая кнопка: домой 9">
            <a:hlinkClick r:id="rId6" action="ppaction://hlinksldjump" highlightClick="1"/>
          </p:cNvPr>
          <p:cNvSpPr/>
          <p:nvPr/>
        </p:nvSpPr>
        <p:spPr>
          <a:xfrm>
            <a:off x="888032" y="4371950"/>
            <a:ext cx="360040" cy="2508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6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67" y="339502"/>
            <a:ext cx="8271521" cy="441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771551"/>
            <a:ext cx="3168353" cy="1584175"/>
          </a:xfrm>
        </p:spPr>
        <p:txBody>
          <a:bodyPr>
            <a:normAutofit/>
          </a:bodyPr>
          <a:lstStyle/>
          <a:p>
            <a:pPr algn="l"/>
            <a:r>
              <a:rPr lang="ru-RU" sz="1400" dirty="0" smtClean="0"/>
              <a:t>Появился из-под снега,</a:t>
            </a:r>
            <a:br>
              <a:rPr lang="ru-RU" sz="1400" dirty="0" smtClean="0"/>
            </a:br>
            <a:r>
              <a:rPr lang="ru-RU" sz="1400" dirty="0" smtClean="0"/>
              <a:t>Увидал кусочек неба.</a:t>
            </a:r>
            <a:br>
              <a:rPr lang="ru-RU" sz="1400" dirty="0" smtClean="0"/>
            </a:br>
            <a:r>
              <a:rPr lang="ru-RU" sz="1400" dirty="0" smtClean="0"/>
              <a:t>Самый первый, самый нежный,</a:t>
            </a:r>
            <a:br>
              <a:rPr lang="ru-RU" sz="1400" dirty="0" smtClean="0"/>
            </a:br>
            <a:r>
              <a:rPr lang="ru-RU" sz="1400" dirty="0" smtClean="0"/>
              <a:t>Чистый маленький……</a:t>
            </a:r>
            <a:endParaRPr lang="ru-RU" sz="1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7802"/>
            <a:ext cx="2139950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15766"/>
            <a:ext cx="28590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438" y="2330450"/>
            <a:ext cx="163353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127000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086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363538"/>
            <a:ext cx="8272463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17563"/>
            <a:ext cx="5832647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127000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599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2" y="357131"/>
            <a:ext cx="8272463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86282"/>
            <a:ext cx="2647181" cy="276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39" y="2555319"/>
            <a:ext cx="2639193" cy="1914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03927"/>
            <a:ext cx="2346474" cy="219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127000"/>
            <a:ext cx="9328150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4574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F243E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71</Words>
  <Application>Microsoft Office PowerPoint</Application>
  <PresentationFormat>Экран (16:9)</PresentationFormat>
  <Paragraphs>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Появился из-под снега, Увидал кусочек неба. Самый первый, самый нежный, Чистый маленький……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Valya</dc:creator>
  <cp:lastModifiedBy>Anna</cp:lastModifiedBy>
  <cp:revision>22</cp:revision>
  <dcterms:created xsi:type="dcterms:W3CDTF">2016-03-07T16:07:13Z</dcterms:created>
  <dcterms:modified xsi:type="dcterms:W3CDTF">2019-02-27T15:13:17Z</dcterms:modified>
</cp:coreProperties>
</file>