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4" r:id="rId3"/>
  </p:sldMasterIdLst>
  <p:notesMasterIdLst>
    <p:notesMasterId r:id="rId55"/>
  </p:notesMasterIdLst>
  <p:sldIdLst>
    <p:sldId id="263" r:id="rId4"/>
    <p:sldId id="275" r:id="rId5"/>
    <p:sldId id="300" r:id="rId6"/>
    <p:sldId id="276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82" r:id="rId15"/>
    <p:sldId id="281" r:id="rId16"/>
    <p:sldId id="280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77" r:id="rId28"/>
    <p:sldId id="271" r:id="rId29"/>
    <p:sldId id="269" r:id="rId30"/>
    <p:sldId id="265" r:id="rId31"/>
    <p:sldId id="266" r:id="rId32"/>
    <p:sldId id="267" r:id="rId33"/>
    <p:sldId id="268" r:id="rId34"/>
    <p:sldId id="270" r:id="rId35"/>
    <p:sldId id="302" r:id="rId36"/>
    <p:sldId id="279" r:id="rId37"/>
    <p:sldId id="272" r:id="rId38"/>
    <p:sldId id="273" r:id="rId39"/>
    <p:sldId id="305" r:id="rId40"/>
    <p:sldId id="303" r:id="rId41"/>
    <p:sldId id="304" r:id="rId42"/>
    <p:sldId id="314" r:id="rId43"/>
    <p:sldId id="315" r:id="rId44"/>
    <p:sldId id="316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274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DCD6-725C-4DA7-928F-23F0598B586A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54837-700E-4D83-9D08-BB88EEFA6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2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3FE3-75DC-4772-B521-8284D2600E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9300-95C8-428F-902D-E100CF77D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03FC-88AD-455B-A210-B6C0054BC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AAE-7C4C-4AD3-BA19-3A26B8903A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E47-374F-4AEB-86BC-69659FAEC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F92-4DE9-409B-99A1-E8C9C8C342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433FE3-75DC-4772-B521-8284D2600EF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17.04.2023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D39300-95C8-428F-902D-E100CF77DBE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3403FC-88AD-455B-A210-B6C0054BC1F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17.04.2023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879AAE-7C4C-4AD3-BA19-3A26B8903A4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673E47-374F-4AEB-86BC-69659FAEC01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17.04.2023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4DEF92-4DE9-409B-99A1-E8C9C8C3429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на планету «Космическая Математика»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28294" r="56622" b="57266"/>
          <a:stretch/>
        </p:blipFill>
        <p:spPr bwMode="auto">
          <a:xfrm>
            <a:off x="2627784" y="1556792"/>
            <a:ext cx="46340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1728192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/>
              <a:t>2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9487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0" t="45987" r="8267" b="39573"/>
          <a:stretch/>
        </p:blipFill>
        <p:spPr bwMode="auto">
          <a:xfrm>
            <a:off x="3131840" y="1988840"/>
            <a:ext cx="46340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2088232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10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8284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40768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/>
              <a:t>4</a:t>
            </a:r>
            <a:endParaRPr lang="ru-RU" sz="1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2055590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/>
              <a:t>2</a:t>
            </a:r>
            <a:endParaRPr lang="ru-RU" sz="1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8156" y="3963666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/>
              <a:t>5</a:t>
            </a:r>
            <a:endParaRPr lang="ru-RU" sz="1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5887" y="4365104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/>
              <a:t>7</a:t>
            </a:r>
            <a:endParaRPr lang="ru-RU" sz="16600" b="1" dirty="0"/>
          </a:p>
        </p:txBody>
      </p:sp>
    </p:spTree>
    <p:extLst>
      <p:ext uri="{BB962C8B-B14F-4D97-AF65-F5344CB8AC3E}">
        <p14:creationId xmlns:p14="http://schemas.microsoft.com/office/powerpoint/2010/main" val="3866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57316ed5252b43fd753862631a4834d427f41861-92350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" y="0"/>
            <a:ext cx="9137179" cy="68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10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23328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9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4549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/>
              <a:t>8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42639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7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30710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6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10768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5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30388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as-kvas.com/uploads/posts/2023-01/1673557264_gas-kvas-com-p-detskii-inoplanetyanin-risunok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111196" cy="440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2" name="Picture 2" descr="https://www.clipartmax.com/png/full/98-981899_kontak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36712"/>
            <a:ext cx="3096344" cy="3096344"/>
          </a:xfrm>
          <a:prstGeom prst="rect">
            <a:avLst/>
          </a:prstGeom>
          <a:noFill/>
        </p:spPr>
      </p:pic>
      <p:pic>
        <p:nvPicPr>
          <p:cNvPr id="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 cstate="print"/>
          <a:stretch>
            <a:fillRect/>
          </a:stretch>
        </p:blipFill>
        <p:spPr>
          <a:xfrm>
            <a:off x="3055898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/>
              <a:t>4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32739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3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13631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/>
              <a:t>2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22601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1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16966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/>
              <a:t>0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1080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2269198_147-p-krasivii-fon-fioletovii-kosmos-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" y="2282"/>
            <a:ext cx="9169559" cy="68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077072"/>
            <a:ext cx="52207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Планета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«Космическая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Математика»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44824"/>
            <a:ext cx="6190456" cy="39604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Это число больше 5 на 1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Это число меньше 7 на 1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Это число стоит между цифрами 6 и 8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Соседи этого числа цифры 1 и 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s://phonoteka.org/uploads/posts/2022-09/1663825393_29-phonoteka-org-p-fon-sinii-futbol-obo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" y="0"/>
            <a:ext cx="3479845" cy="19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21156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1)2, 7, 15, Ж, 4, 6, 9, 11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6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324279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2)Д, 4, Ш, А, О, Ь, Г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052736"/>
            <a:ext cx="1944216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3717032"/>
            <a:ext cx="1440160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401108"/>
            <a:ext cx="1440160" cy="14041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047256"/>
            <a:ext cx="648072" cy="741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5004048" y="4401108"/>
            <a:ext cx="1130424" cy="1116124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artinkin.net/uploads/posts/2022-03/1648027286_4-kartinkin-net-p-kartinki-konverta-dlya-pisma-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0"/>
          <a:stretch/>
        </p:blipFill>
        <p:spPr bwMode="auto">
          <a:xfrm>
            <a:off x="-180528" y="0"/>
            <a:ext cx="9505056" cy="68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307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sz="3200" b="1" dirty="0"/>
              <a:t>Здравствуйте, дорогие Земляне. Я – космический пришелец – </a:t>
            </a:r>
            <a:r>
              <a:rPr lang="ru-RU" sz="3200" b="1" dirty="0" err="1"/>
              <a:t>Цифроид</a:t>
            </a:r>
            <a:r>
              <a:rPr lang="ru-RU" sz="3200" b="1" dirty="0"/>
              <a:t>, я мирное существо, вы меня не бойтесь. Я житель планеты Математика, которому выпала большая честь познакомиться с вами. На нашей необыкновенной планете ни разу не видели таких замечательных детей. Уверен, вы ребята смелые, умные, много знаете о математике и захотите узнать еще больше о ней, поэтому, приглашаю вас на нашу планету. Назначаю вам встречу на Планете Математика, в четверг, в 10 часов.</a:t>
            </a:r>
          </a:p>
        </p:txBody>
      </p:sp>
    </p:spTree>
    <p:extLst>
      <p:ext uri="{BB962C8B-B14F-4D97-AF65-F5344CB8AC3E}">
        <p14:creationId xmlns:p14="http://schemas.microsoft.com/office/powerpoint/2010/main" val="24939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ильный пятиугольник 3"/>
          <p:cNvSpPr/>
          <p:nvPr/>
        </p:nvSpPr>
        <p:spPr>
          <a:xfrm>
            <a:off x="1187624" y="980728"/>
            <a:ext cx="1152128" cy="1368152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3059832" y="764704"/>
            <a:ext cx="1008112" cy="90010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732240" y="2132856"/>
            <a:ext cx="1800200" cy="129614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067944" y="2276872"/>
            <a:ext cx="1296144" cy="11521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3059832" y="4365104"/>
            <a:ext cx="1224136" cy="792088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ирог 9"/>
          <p:cNvSpPr/>
          <p:nvPr/>
        </p:nvSpPr>
        <p:spPr>
          <a:xfrm>
            <a:off x="5724128" y="4581128"/>
            <a:ext cx="1584176" cy="1152128"/>
          </a:xfrm>
          <a:prstGeom prst="p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971600" y="692696"/>
            <a:ext cx="1080120" cy="1152128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020272" y="2132856"/>
            <a:ext cx="936104" cy="136815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511660" y="2924944"/>
            <a:ext cx="972108" cy="72008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139952" y="4005064"/>
            <a:ext cx="1008112" cy="129614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308304" y="5229200"/>
            <a:ext cx="864096" cy="9361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ирог 9"/>
          <p:cNvSpPr/>
          <p:nvPr/>
        </p:nvSpPr>
        <p:spPr>
          <a:xfrm>
            <a:off x="2483768" y="1052736"/>
            <a:ext cx="1080120" cy="1152128"/>
          </a:xfrm>
          <a:prstGeom prst="p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5148064" y="3068960"/>
            <a:ext cx="1440160" cy="1296144"/>
          </a:xfrm>
          <a:prstGeom prst="trapezoi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Хорда 11"/>
          <p:cNvSpPr/>
          <p:nvPr/>
        </p:nvSpPr>
        <p:spPr>
          <a:xfrm>
            <a:off x="3419872" y="2708920"/>
            <a:ext cx="1368152" cy="936104"/>
          </a:xfrm>
          <a:prstGeom prst="chor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7984" y="1268760"/>
            <a:ext cx="1656184" cy="7920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ирог 13"/>
          <p:cNvSpPr/>
          <p:nvPr/>
        </p:nvSpPr>
        <p:spPr>
          <a:xfrm>
            <a:off x="2699792" y="4941168"/>
            <a:ext cx="1080120" cy="936104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Куб 1"/>
          <p:cNvSpPr/>
          <p:nvPr/>
        </p:nvSpPr>
        <p:spPr>
          <a:xfrm>
            <a:off x="5472100" y="4797152"/>
            <a:ext cx="1548172" cy="1325770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80829"/>
            <a:ext cx="5616624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800" b="1" dirty="0" smtClean="0"/>
              <a:t>2+7 =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1999" y="1082417"/>
            <a:ext cx="1498781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800" b="1" dirty="0" smtClean="0"/>
              <a:t>9</a:t>
            </a:r>
            <a:endParaRPr lang="ru-RU" sz="13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717032"/>
            <a:ext cx="5616624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800" b="1" dirty="0" smtClean="0"/>
              <a:t>6-3 =</a:t>
            </a:r>
            <a:endParaRPr lang="ru-RU" sz="13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89643" y="3717032"/>
            <a:ext cx="1498781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800" b="1" dirty="0" smtClean="0"/>
              <a:t>3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29585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80829"/>
            <a:ext cx="5616624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800" b="1" dirty="0" smtClean="0"/>
              <a:t>5-1 =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1999" y="1082417"/>
            <a:ext cx="1498781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800" b="1" dirty="0" smtClean="0"/>
              <a:t>4</a:t>
            </a:r>
            <a:endParaRPr lang="ru-RU" sz="13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717032"/>
            <a:ext cx="5616624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800" b="1" dirty="0" smtClean="0"/>
              <a:t>6+3 =</a:t>
            </a:r>
            <a:endParaRPr lang="ru-RU" sz="13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89643" y="3717032"/>
            <a:ext cx="1498781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800" b="1" dirty="0"/>
              <a:t>9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34309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gas-kvas.com/uploads/posts/2023-01/1673557264_gas-kvas-com-p-detskii-inoplanetyanin-risunok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730" y="2420888"/>
            <a:ext cx="2907593" cy="4113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7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23" y="1844824"/>
            <a:ext cx="5570563" cy="39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9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60186"/>
            <a:ext cx="6474187" cy="454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98" y="3245"/>
            <a:ext cx="91099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(Исходное положение: стоя врассыпную)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Раз, два – стоит ракета.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(поднять руки через стороны вверх, ладони соединить над головой)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Три, четыре – самолёт.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(руки в стороны, слегка покачать прямыми руками)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Раз, два – хлопок в ладоши. (хлопаем в ладоши)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А потом на каждый счёт: (шагаем на месте)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Раз, два, три, четыре - (хлопаем в ладоши)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Руки выше, плечи шире, (руки вверх-вниз)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Раз, два, три, четыре - (хлопаем в ладоши)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И на месте походили. (шагаем на месте)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Как пружинки все присели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И на место разом сели.</a:t>
            </a:r>
          </a:p>
        </p:txBody>
      </p:sp>
    </p:spTree>
    <p:extLst>
      <p:ext uri="{BB962C8B-B14F-4D97-AF65-F5344CB8AC3E}">
        <p14:creationId xmlns:p14="http://schemas.microsoft.com/office/powerpoint/2010/main" val="12659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blogger.googleusercontent.com/img/b/R29vZ2xl/AVvXsEihuLtALTUH8QFyGKeCTmdrXSBD7y0I8egV-fxm16CHyG9UTLEII3J2Alr8hzwZQJZPJHbN-5Ej985lc60McgCdv3vHMU7EmZMM8o2O-yvj20A7pw9XLYXwFz1vQKiwzECV1mqdBM7XWUJuy_D0H2O0EAo-5rcEh_LRMZ4imtpdha3JAdLBF2T4LrK37Q/s3508/3%20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" y="0"/>
            <a:ext cx="917636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.siteapi.org/tGDz5tyNK4_VjQBqwQDgDcLPpdo=/0x0:1200x848/abef007ec820480.s2.siteapi.org/img/18qnbxcfydtwc4csswk4gswkg4w4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" y="35970"/>
            <a:ext cx="9148192" cy="68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45931" r="75429" b="39629"/>
          <a:stretch/>
        </p:blipFill>
        <p:spPr bwMode="auto">
          <a:xfrm>
            <a:off x="2627784" y="1556792"/>
            <a:ext cx="46340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1728192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15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10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17389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/>
              <a:t>9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7819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/>
              <a:t>8</a:t>
            </a: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val="13519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>
                <a:solidFill>
                  <a:prstClr val="white"/>
                </a:solidFill>
              </a:rPr>
              <a:t>7</a:t>
            </a:r>
            <a:endParaRPr lang="ru-RU" sz="28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>
                <a:solidFill>
                  <a:prstClr val="white"/>
                </a:solidFill>
              </a:rPr>
              <a:t>6</a:t>
            </a:r>
            <a:endParaRPr lang="ru-RU" sz="28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>
                <a:solidFill>
                  <a:prstClr val="white"/>
                </a:solidFill>
              </a:rPr>
              <a:t>5</a:t>
            </a:r>
            <a:endParaRPr lang="ru-RU" sz="28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97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>
                <a:solidFill>
                  <a:prstClr val="white"/>
                </a:solidFill>
              </a:rPr>
              <a:t>3</a:t>
            </a:r>
            <a:endParaRPr lang="ru-RU" sz="28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78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>
                <a:solidFill>
                  <a:prstClr val="white"/>
                </a:solidFill>
              </a:rPr>
              <a:t>1</a:t>
            </a:r>
            <a:endParaRPr lang="ru-RU" sz="287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63689" r="76034" b="21871"/>
          <a:stretch/>
        </p:blipFill>
        <p:spPr bwMode="auto">
          <a:xfrm>
            <a:off x="3059832" y="1700808"/>
            <a:ext cx="479663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1728192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5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36124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460851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>
                <a:solidFill>
                  <a:prstClr val="white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176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05064"/>
            <a:ext cx="4608512" cy="23286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Ребята, спасибо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вам </a:t>
            </a:r>
            <a:r>
              <a:rPr lang="ru-RU" sz="3600" b="1" dirty="0" smtClean="0">
                <a:solidFill>
                  <a:srgbClr val="FFFF00"/>
                </a:solidFill>
              </a:rPr>
              <a:t>большое</a:t>
            </a:r>
            <a:r>
              <a:rPr lang="ru-RU" sz="3600" b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Прилетайте ещё!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2290564" cy="296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00" y="2060849"/>
            <a:ext cx="3999942" cy="1673106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24" y="4321622"/>
            <a:ext cx="1851665" cy="253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28293" r="75429" b="57267"/>
          <a:stretch/>
        </p:blipFill>
        <p:spPr bwMode="auto">
          <a:xfrm>
            <a:off x="2627784" y="1556792"/>
            <a:ext cx="46340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1728192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1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27957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6" t="28238" r="8461" b="57322"/>
          <a:stretch/>
        </p:blipFill>
        <p:spPr bwMode="auto">
          <a:xfrm>
            <a:off x="2627784" y="1556792"/>
            <a:ext cx="46340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1728192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8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5553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64068" r="56622" b="21492"/>
          <a:stretch/>
        </p:blipFill>
        <p:spPr bwMode="auto">
          <a:xfrm>
            <a:off x="2627784" y="1556792"/>
            <a:ext cx="46340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1728192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/>
              <a:t>6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8410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7" t="45686" r="27770" b="39874"/>
          <a:stretch/>
        </p:blipFill>
        <p:spPr bwMode="auto">
          <a:xfrm>
            <a:off x="2627784" y="1556792"/>
            <a:ext cx="46340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1728192" cy="205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9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39316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Cosmos</Template>
  <TotalTime>334</TotalTime>
  <Words>300</Words>
  <Application>Microsoft Office PowerPoint</Application>
  <PresentationFormat>Экран (4:3)</PresentationFormat>
  <Paragraphs>66</Paragraphs>
  <Slides>51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1_Специальное оформление</vt:lpstr>
      <vt:lpstr>2_Специальное оформление</vt:lpstr>
      <vt:lpstr>Специальное оформление</vt:lpstr>
      <vt:lpstr>Путешествие на планету «Космическая 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число больше 5 на 1 Это число меньше 7 на 1 Это число стоит между цифрами 6 и 8 Соседи этого числа цифры 1 и 3</vt:lpstr>
      <vt:lpstr>1)2, 7, 15, Ж, 4, 6, 9, 11  </vt:lpstr>
      <vt:lpstr> 2)Д, 4, Ш, А, О, Ь, 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Космические</dc:title>
  <dc:creator>Irina</dc:creator>
  <dc:description>http://freeppt.ru - Презентации по культуре и искусству. Шаблоны PowerPoint</dc:description>
  <cp:lastModifiedBy>Dima</cp:lastModifiedBy>
  <cp:revision>28</cp:revision>
  <dcterms:created xsi:type="dcterms:W3CDTF">2017-03-07T12:58:04Z</dcterms:created>
  <dcterms:modified xsi:type="dcterms:W3CDTF">2023-04-17T19:29:52Z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000800c003000000000001023620</vt:lpwstr>
  </property>
</Properties>
</file>