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6" r:id="rId5"/>
    <p:sldId id="259" r:id="rId6"/>
    <p:sldId id="260" r:id="rId7"/>
    <p:sldId id="263" r:id="rId8"/>
    <p:sldId id="278" r:id="rId9"/>
    <p:sldId id="262" r:id="rId10"/>
    <p:sldId id="267" r:id="rId11"/>
    <p:sldId id="265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7272808" cy="206255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Чин,</a:t>
            </a:r>
            <a:r>
              <a:rPr 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</a:t>
            </a:r>
            <a:r>
              <a:rPr lang="en-US" sz="9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9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Хакасия, МБОУ 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Кызласовская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СОШ,  фото </a:t>
            </a:r>
            <a:r>
              <a:rPr lang="ru-RU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Кичеевой</a:t>
            </a:r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С.С.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Хакасия, Аскизский район, МБОУ Кызласовская СОШ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русского языка и литературы: Кичеева Светлана Семеновна.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14.04.2023 г.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литературы.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уроком.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класс.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9мая\Материалк 9мая\Фот.9мая-2017\IMG_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57606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9мая\Материалк 9мая\Фот.9мая-2017\IMG_2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658" y="332656"/>
            <a:ext cx="35218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9мая\Материалк 9мая\Фот.9мая-2017\IMG_2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52839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 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Возвращались солдаты с войны.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 железным дорогам страны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День и ночь поезда их везли.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Гимнастерки их были в пыли,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от пота еще солоны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эти дни бесконечной весны.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Сквозь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кровь и пот, через огонь и воду,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Сквозь дым пожарищ, через трупный смрад.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Отстаивая право на свободу,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 Победе шел, Россия, твой солдат.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не сломила сердце, не сгубила,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душу не растлила им война.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Видать, нечеловеческая сила ему,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Солдату русскому, дана!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Война закончилась</a:t>
            </a:r>
            <a:r>
              <a:rPr lang="ru-RU" dirty="0"/>
              <a:t>. И заживают раны,</a:t>
            </a:r>
            <a:br>
              <a:rPr lang="ru-RU" dirty="0"/>
            </a:br>
            <a:r>
              <a:rPr lang="ru-RU" dirty="0"/>
              <a:t>И в День Победы по восторженной земле,</a:t>
            </a:r>
            <a:br>
              <a:rPr lang="ru-RU" dirty="0"/>
            </a:br>
            <a:r>
              <a:rPr lang="ru-RU" dirty="0"/>
              <a:t>Блестя наградами, шагают ветераны,</a:t>
            </a:r>
            <a:br>
              <a:rPr lang="ru-RU" dirty="0"/>
            </a:br>
            <a:r>
              <a:rPr lang="ru-RU" dirty="0"/>
              <a:t>Фронтовики, герои, совесть наших дней.</a:t>
            </a:r>
          </a:p>
          <a:p>
            <a:r>
              <a:rPr lang="ru-RU" b="1" dirty="0"/>
              <a:t>Война закончилась</a:t>
            </a:r>
            <a:r>
              <a:rPr lang="ru-RU" dirty="0"/>
              <a:t>. Но память поколений, </a:t>
            </a:r>
            <a:br>
              <a:rPr lang="ru-RU" dirty="0"/>
            </a:br>
            <a:r>
              <a:rPr lang="ru-RU" dirty="0"/>
              <a:t>Как фронтовая дружба, вечна и тверда.</a:t>
            </a:r>
            <a:br>
              <a:rPr lang="ru-RU" dirty="0"/>
            </a:br>
            <a:r>
              <a:rPr lang="ru-RU" dirty="0"/>
              <a:t>Нас никогда, никто не ставил на колени</a:t>
            </a:r>
            <a:br>
              <a:rPr lang="ru-RU" dirty="0"/>
            </a:br>
            <a:r>
              <a:rPr lang="ru-RU" dirty="0"/>
              <a:t>И не поставит ни за что и никогда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b="1" dirty="0"/>
              <a:t>Война закончилась</a:t>
            </a:r>
            <a:r>
              <a:rPr lang="ru-RU" dirty="0"/>
              <a:t>. И пушки замолчали.</a:t>
            </a:r>
            <a:br>
              <a:rPr lang="ru-RU" dirty="0"/>
            </a:br>
            <a:r>
              <a:rPr lang="ru-RU" dirty="0"/>
              <a:t>И годы сгладили великую беду.</a:t>
            </a:r>
            <a:br>
              <a:rPr lang="ru-RU" dirty="0"/>
            </a:br>
            <a:r>
              <a:rPr lang="ru-RU" dirty="0"/>
              <a:t>И мы живем. И мы опять весну встречаем,</a:t>
            </a:r>
            <a:br>
              <a:rPr lang="ru-RU" dirty="0"/>
            </a:br>
            <a:r>
              <a:rPr lang="ru-RU" dirty="0"/>
              <a:t>Встречаем День Победы – лучший день в году.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9мая\Материалк 9мая\Вахта памя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sam_2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81400"/>
            <a:ext cx="477125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IC_0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695056" cy="31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7"/>
            <a:ext cx="8229600" cy="5085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0066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PIC_0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710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_0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128" y="620688"/>
            <a:ext cx="4504872" cy="5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Патриотическое воспитание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E:\9мая\Материалк 9мая\Лырсы 9 мая\IMG_20160505_122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4053993" cy="3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9мая\Материалк 9мая\Лырсы 9 мая\IMG_20160505_124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291" y="1340768"/>
            <a:ext cx="4680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9мая\Материалк 9мая\Лырсы 9 мая\IMG_20160505_120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3" y="4414507"/>
            <a:ext cx="423350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E:\9мая\Материалк 9мая\Лырсы 9 мая\IMG_20160505_12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291" y="4397626"/>
            <a:ext cx="468052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5047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esktop\x_2a54db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Пу</a:t>
            </a:r>
            <a:r>
              <a:rPr lang="ru-RU" dirty="0" smtClean="0"/>
              <a:t> </a:t>
            </a:r>
            <a:r>
              <a:rPr lang="ru-RU" dirty="0"/>
              <a:t>9 </a:t>
            </a:r>
            <a:r>
              <a:rPr lang="ru-RU" dirty="0" err="1"/>
              <a:t>Майнын</a:t>
            </a:r>
            <a:r>
              <a:rPr lang="ru-RU" dirty="0"/>
              <a:t>, Чин,</a:t>
            </a:r>
            <a:r>
              <a:rPr lang="en-US" dirty="0" err="1"/>
              <a:t>ic</a:t>
            </a:r>
            <a:r>
              <a:rPr lang="ru-RU" dirty="0"/>
              <a:t>т</a:t>
            </a:r>
            <a:r>
              <a:rPr lang="en-US" dirty="0" err="1"/>
              <a:t>i</a:t>
            </a:r>
            <a:r>
              <a:rPr lang="ru-RU" dirty="0"/>
              <a:t>н, </a:t>
            </a:r>
            <a:r>
              <a:rPr lang="ru-RU" dirty="0" err="1"/>
              <a:t>чагдаанын</a:t>
            </a:r>
            <a:endParaRPr lang="ru-RU" dirty="0"/>
          </a:p>
          <a:p>
            <a:r>
              <a:rPr lang="ru-RU" dirty="0" err="1"/>
              <a:t>Чоохтир</a:t>
            </a:r>
            <a:r>
              <a:rPr lang="ru-RU" dirty="0"/>
              <a:t> </a:t>
            </a:r>
            <a:r>
              <a:rPr lang="ru-RU" dirty="0" err="1"/>
              <a:t>чонга</a:t>
            </a:r>
            <a:r>
              <a:rPr lang="ru-RU" dirty="0"/>
              <a:t> </a:t>
            </a:r>
            <a:r>
              <a:rPr lang="ru-RU" dirty="0" err="1"/>
              <a:t>олан,ай</a:t>
            </a:r>
            <a:r>
              <a:rPr lang="ru-RU" dirty="0"/>
              <a:t> ла </a:t>
            </a:r>
            <a:r>
              <a:rPr lang="ru-RU" dirty="0" err="1"/>
              <a:t>мучел</a:t>
            </a:r>
            <a:r>
              <a:rPr lang="ru-RU" dirty="0"/>
              <a:t>.</a:t>
            </a:r>
          </a:p>
          <a:p>
            <a:r>
              <a:rPr lang="ru-RU" dirty="0" err="1"/>
              <a:t>Кемге</a:t>
            </a:r>
            <a:r>
              <a:rPr lang="ru-RU" dirty="0"/>
              <a:t>-де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пирбес</a:t>
            </a:r>
            <a:r>
              <a:rPr lang="ru-RU" dirty="0"/>
              <a:t> </a:t>
            </a:r>
            <a:r>
              <a:rPr lang="ru-RU" dirty="0" err="1"/>
              <a:t>ахчатхан</a:t>
            </a:r>
            <a:r>
              <a:rPr lang="ru-RU" dirty="0"/>
              <a:t> ханы,</a:t>
            </a:r>
          </a:p>
          <a:p>
            <a:r>
              <a:rPr lang="ru-RU" dirty="0" err="1"/>
              <a:t>Сыгара</a:t>
            </a:r>
            <a:r>
              <a:rPr lang="ru-RU" dirty="0"/>
              <a:t> </a:t>
            </a:r>
            <a:r>
              <a:rPr lang="ru-RU" dirty="0" err="1"/>
              <a:t>сег</a:t>
            </a:r>
            <a:r>
              <a:rPr lang="en-US" dirty="0" err="1"/>
              <a:t>i</a:t>
            </a:r>
            <a:r>
              <a:rPr lang="ru-RU" dirty="0" err="1"/>
              <a:t>рер</a:t>
            </a:r>
            <a:r>
              <a:rPr lang="ru-RU" dirty="0"/>
              <a:t> </a:t>
            </a:r>
            <a:r>
              <a:rPr lang="ru-RU" dirty="0" err="1"/>
              <a:t>чурее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Чурее</a:t>
            </a:r>
            <a:r>
              <a:rPr lang="ru-RU" dirty="0"/>
              <a:t> </a:t>
            </a:r>
            <a:r>
              <a:rPr lang="ru-RU" dirty="0" err="1"/>
              <a:t>чылларнын</a:t>
            </a:r>
            <a:r>
              <a:rPr lang="ru-RU" dirty="0"/>
              <a:t>, </a:t>
            </a:r>
            <a:r>
              <a:rPr lang="ru-RU" dirty="0" err="1"/>
              <a:t>аар</a:t>
            </a:r>
            <a:r>
              <a:rPr lang="ru-RU" dirty="0"/>
              <a:t> </a:t>
            </a:r>
            <a:r>
              <a:rPr lang="ru-RU" dirty="0" err="1"/>
              <a:t>пасхан</a:t>
            </a:r>
            <a:r>
              <a:rPr lang="ru-RU" dirty="0"/>
              <a:t> </a:t>
            </a:r>
            <a:r>
              <a:rPr lang="ru-RU" dirty="0" err="1"/>
              <a:t>чуктер</a:t>
            </a:r>
            <a:r>
              <a:rPr lang="en-US" dirty="0" err="1"/>
              <a:t>i</a:t>
            </a:r>
            <a:r>
              <a:rPr lang="ru-RU" dirty="0"/>
              <a:t>н</a:t>
            </a:r>
          </a:p>
          <a:p>
            <a:r>
              <a:rPr lang="ru-RU" dirty="0" err="1"/>
              <a:t>Ол</a:t>
            </a:r>
            <a:r>
              <a:rPr lang="ru-RU" dirty="0"/>
              <a:t> кун </a:t>
            </a:r>
            <a:r>
              <a:rPr lang="ru-RU" dirty="0" err="1"/>
              <a:t>тастир</a:t>
            </a:r>
            <a:r>
              <a:rPr lang="ru-RU" dirty="0"/>
              <a:t> </a:t>
            </a:r>
            <a:r>
              <a:rPr lang="ru-RU" dirty="0" err="1"/>
              <a:t>пайрамда</a:t>
            </a:r>
            <a:r>
              <a:rPr lang="ru-RU" dirty="0"/>
              <a:t> п</a:t>
            </a:r>
            <a:r>
              <a:rPr lang="en-US" dirty="0" err="1"/>
              <a:t>i</a:t>
            </a:r>
            <a:r>
              <a:rPr lang="ru-RU" dirty="0"/>
              <a:t>р </a:t>
            </a:r>
            <a:r>
              <a:rPr lang="ru-RU" dirty="0" err="1"/>
              <a:t>кунге</a:t>
            </a:r>
            <a:r>
              <a:rPr lang="ru-RU" dirty="0"/>
              <a:t>,</a:t>
            </a:r>
          </a:p>
          <a:p>
            <a:r>
              <a:rPr lang="ru-RU" dirty="0" err="1"/>
              <a:t>Тынын</a:t>
            </a:r>
            <a:r>
              <a:rPr lang="ru-RU" dirty="0"/>
              <a:t> </a:t>
            </a:r>
            <a:r>
              <a:rPr lang="ru-RU" dirty="0" err="1"/>
              <a:t>хыза</a:t>
            </a:r>
            <a:r>
              <a:rPr lang="ru-RU" dirty="0"/>
              <a:t> </a:t>
            </a:r>
            <a:r>
              <a:rPr lang="ru-RU" dirty="0" err="1"/>
              <a:t>пасхан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ч</a:t>
            </a:r>
            <a:r>
              <a:rPr lang="en-US" dirty="0" err="1"/>
              <a:t>i</a:t>
            </a:r>
            <a:r>
              <a:rPr lang="ru-RU" dirty="0" err="1"/>
              <a:t>ктерн</a:t>
            </a:r>
            <a:r>
              <a:rPr lang="en-US" dirty="0" err="1"/>
              <a:t>i</a:t>
            </a:r>
            <a:endParaRPr lang="ru-RU" dirty="0"/>
          </a:p>
          <a:p>
            <a:r>
              <a:rPr lang="ru-RU" dirty="0" err="1"/>
              <a:t>Пазар</a:t>
            </a:r>
            <a:r>
              <a:rPr lang="ru-RU" dirty="0"/>
              <a:t> </a:t>
            </a:r>
            <a:r>
              <a:rPr lang="ru-RU" dirty="0" err="1"/>
              <a:t>айландыра</a:t>
            </a:r>
            <a:r>
              <a:rPr lang="ru-RU" dirty="0"/>
              <a:t> </a:t>
            </a:r>
            <a:r>
              <a:rPr lang="ru-RU" dirty="0" err="1"/>
              <a:t>чирзер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Ол</a:t>
            </a:r>
            <a:r>
              <a:rPr lang="ru-RU" dirty="0"/>
              <a:t> кун </a:t>
            </a:r>
            <a:r>
              <a:rPr lang="ru-RU" dirty="0" err="1"/>
              <a:t>хыралган</a:t>
            </a:r>
            <a:r>
              <a:rPr lang="ru-RU" dirty="0"/>
              <a:t> </a:t>
            </a:r>
            <a:r>
              <a:rPr lang="ru-RU" dirty="0" err="1"/>
              <a:t>чаанын</a:t>
            </a:r>
            <a:r>
              <a:rPr lang="ru-RU" dirty="0"/>
              <a:t>, ветераны</a:t>
            </a:r>
          </a:p>
          <a:p>
            <a:r>
              <a:rPr lang="ru-RU" dirty="0" err="1"/>
              <a:t>Чоннын</a:t>
            </a:r>
            <a:r>
              <a:rPr lang="ru-RU" dirty="0"/>
              <a:t>, </a:t>
            </a:r>
            <a:r>
              <a:rPr lang="ru-RU" dirty="0" err="1"/>
              <a:t>хараанда</a:t>
            </a:r>
            <a:r>
              <a:rPr lang="ru-RU" dirty="0"/>
              <a:t> </a:t>
            </a:r>
            <a:r>
              <a:rPr lang="ru-RU" dirty="0" err="1"/>
              <a:t>хайыгда</a:t>
            </a:r>
            <a:r>
              <a:rPr lang="ru-RU" dirty="0"/>
              <a:t> </a:t>
            </a:r>
            <a:r>
              <a:rPr lang="ru-RU" dirty="0" err="1"/>
              <a:t>полар</a:t>
            </a:r>
            <a:r>
              <a:rPr lang="ru-RU" dirty="0"/>
              <a:t>,</a:t>
            </a:r>
          </a:p>
          <a:p>
            <a:r>
              <a:rPr lang="ru-RU" dirty="0" err="1"/>
              <a:t>Окер</a:t>
            </a:r>
            <a:r>
              <a:rPr lang="ru-RU" dirty="0"/>
              <a:t> </a:t>
            </a:r>
            <a:r>
              <a:rPr lang="ru-RU" dirty="0" err="1"/>
              <a:t>состер</a:t>
            </a:r>
            <a:r>
              <a:rPr lang="ru-RU" dirty="0"/>
              <a:t> </a:t>
            </a:r>
            <a:r>
              <a:rPr lang="ru-RU" dirty="0" err="1"/>
              <a:t>чидер</a:t>
            </a:r>
            <a:r>
              <a:rPr lang="ru-RU" dirty="0"/>
              <a:t> </a:t>
            </a:r>
            <a:r>
              <a:rPr lang="ru-RU" dirty="0" err="1"/>
              <a:t>анын</a:t>
            </a:r>
            <a:r>
              <a:rPr lang="ru-RU" dirty="0"/>
              <a:t>, </a:t>
            </a:r>
            <a:r>
              <a:rPr lang="ru-RU" dirty="0" err="1"/>
              <a:t>хулаана</a:t>
            </a:r>
            <a:r>
              <a:rPr lang="ru-RU" dirty="0"/>
              <a:t>,</a:t>
            </a:r>
          </a:p>
          <a:p>
            <a:r>
              <a:rPr lang="ru-RU" dirty="0" err="1"/>
              <a:t>Аймах</a:t>
            </a:r>
            <a:r>
              <a:rPr lang="ru-RU" dirty="0"/>
              <a:t> </a:t>
            </a:r>
            <a:r>
              <a:rPr lang="ru-RU" dirty="0" err="1"/>
              <a:t>порчолар</a:t>
            </a:r>
            <a:r>
              <a:rPr lang="ru-RU" dirty="0"/>
              <a:t> </a:t>
            </a:r>
            <a:r>
              <a:rPr lang="ru-RU" dirty="0" err="1"/>
              <a:t>чайылар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Полар </a:t>
            </a:r>
            <a:r>
              <a:rPr lang="ru-RU" dirty="0" err="1"/>
              <a:t>чазыр</a:t>
            </a:r>
            <a:r>
              <a:rPr lang="ru-RU" dirty="0"/>
              <a:t> </a:t>
            </a:r>
            <a:r>
              <a:rPr lang="ru-RU" dirty="0" err="1"/>
              <a:t>полбаан</a:t>
            </a:r>
            <a:r>
              <a:rPr lang="ru-RU" dirty="0"/>
              <a:t> </a:t>
            </a:r>
            <a:r>
              <a:rPr lang="ru-RU" dirty="0" err="1"/>
              <a:t>харах</a:t>
            </a:r>
            <a:r>
              <a:rPr lang="ru-RU" dirty="0"/>
              <a:t> </a:t>
            </a:r>
            <a:r>
              <a:rPr lang="ru-RU" dirty="0" err="1"/>
              <a:t>частары</a:t>
            </a:r>
            <a:r>
              <a:rPr lang="ru-RU" dirty="0"/>
              <a:t>,</a:t>
            </a:r>
          </a:p>
          <a:p>
            <a:r>
              <a:rPr lang="en-US" dirty="0"/>
              <a:t>I</a:t>
            </a:r>
            <a:r>
              <a:rPr lang="ru-RU" dirty="0"/>
              <a:t>док </a:t>
            </a:r>
            <a:r>
              <a:rPr lang="ru-RU" dirty="0" err="1"/>
              <a:t>полар</a:t>
            </a:r>
            <a:r>
              <a:rPr lang="ru-RU" dirty="0"/>
              <a:t> </a:t>
            </a:r>
            <a:r>
              <a:rPr lang="ru-RU" dirty="0" err="1"/>
              <a:t>тогазыгда</a:t>
            </a:r>
            <a:r>
              <a:rPr lang="ru-RU" dirty="0"/>
              <a:t> «</a:t>
            </a:r>
            <a:r>
              <a:rPr lang="ru-RU" dirty="0" err="1"/>
              <a:t>чус</a:t>
            </a:r>
            <a:r>
              <a:rPr lang="ru-RU" dirty="0"/>
              <a:t> грамм»,</a:t>
            </a:r>
          </a:p>
          <a:p>
            <a:r>
              <a:rPr lang="ru-RU" dirty="0"/>
              <a:t>Че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кунде</a:t>
            </a:r>
            <a:r>
              <a:rPr lang="ru-RU" dirty="0"/>
              <a:t> </a:t>
            </a:r>
            <a:r>
              <a:rPr lang="ru-RU" dirty="0" err="1"/>
              <a:t>пазох</a:t>
            </a:r>
            <a:r>
              <a:rPr lang="ru-RU" dirty="0"/>
              <a:t> ла </a:t>
            </a:r>
            <a:r>
              <a:rPr lang="ru-RU" dirty="0" err="1"/>
              <a:t>сагыстарым</a:t>
            </a:r>
            <a:endParaRPr lang="ru-RU" dirty="0"/>
          </a:p>
          <a:p>
            <a:r>
              <a:rPr lang="ru-RU" dirty="0"/>
              <a:t>Полар </a:t>
            </a:r>
            <a:r>
              <a:rPr lang="ru-RU" dirty="0" err="1"/>
              <a:t>синнен</a:t>
            </a:r>
            <a:r>
              <a:rPr lang="ru-RU" dirty="0"/>
              <a:t>, </a:t>
            </a:r>
            <a:r>
              <a:rPr lang="ru-RU" dirty="0" err="1"/>
              <a:t>хада</a:t>
            </a:r>
            <a:r>
              <a:rPr lang="ru-RU" dirty="0"/>
              <a:t>, пабам.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Чааны</a:t>
            </a:r>
            <a:r>
              <a:rPr lang="ru-RU" dirty="0"/>
              <a:t> </a:t>
            </a:r>
            <a:r>
              <a:rPr lang="ru-RU" dirty="0" err="1"/>
              <a:t>чалгаан</a:t>
            </a:r>
            <a:r>
              <a:rPr lang="ru-RU" dirty="0"/>
              <a:t>, </a:t>
            </a:r>
            <a:r>
              <a:rPr lang="ru-RU" dirty="0" err="1"/>
              <a:t>хыралган</a:t>
            </a:r>
            <a:r>
              <a:rPr lang="ru-RU" dirty="0"/>
              <a:t> </a:t>
            </a:r>
            <a:r>
              <a:rPr lang="ru-RU" dirty="0" err="1"/>
              <a:t>ветераннар</a:t>
            </a:r>
            <a:r>
              <a:rPr lang="ru-RU" dirty="0"/>
              <a:t>!</a:t>
            </a:r>
          </a:p>
          <a:p>
            <a:r>
              <a:rPr lang="ru-RU" dirty="0" err="1"/>
              <a:t>Пу</a:t>
            </a:r>
            <a:r>
              <a:rPr lang="ru-RU" dirty="0"/>
              <a:t>  </a:t>
            </a:r>
            <a:r>
              <a:rPr lang="ru-RU" dirty="0" err="1"/>
              <a:t>чоогым</a:t>
            </a:r>
            <a:r>
              <a:rPr lang="ru-RU" dirty="0"/>
              <a:t>, </a:t>
            </a:r>
            <a:r>
              <a:rPr lang="ru-RU" dirty="0" err="1"/>
              <a:t>сагынчам</a:t>
            </a:r>
            <a:r>
              <a:rPr lang="ru-RU" dirty="0"/>
              <a:t>, </a:t>
            </a:r>
            <a:r>
              <a:rPr lang="ru-RU" dirty="0" err="1"/>
              <a:t>улуг</a:t>
            </a:r>
            <a:r>
              <a:rPr lang="ru-RU" dirty="0"/>
              <a:t> </a:t>
            </a:r>
            <a:r>
              <a:rPr lang="ru-RU" dirty="0" err="1"/>
              <a:t>полбас</a:t>
            </a:r>
            <a:r>
              <a:rPr lang="ru-RU" dirty="0"/>
              <a:t>.</a:t>
            </a:r>
          </a:p>
          <a:p>
            <a:r>
              <a:rPr lang="ru-RU" dirty="0" err="1"/>
              <a:t>Алгыс</a:t>
            </a:r>
            <a:r>
              <a:rPr lang="ru-RU" dirty="0"/>
              <a:t>! С</a:t>
            </a:r>
            <a:r>
              <a:rPr lang="en-US" dirty="0" err="1"/>
              <a:t>i</a:t>
            </a:r>
            <a:r>
              <a:rPr lang="ru-RU" dirty="0" err="1"/>
              <a:t>рерн</a:t>
            </a:r>
            <a:r>
              <a:rPr lang="en-US" dirty="0" err="1"/>
              <a:t>i</a:t>
            </a:r>
            <a:r>
              <a:rPr lang="ru-RU" dirty="0"/>
              <a:t>н, </a:t>
            </a:r>
            <a:r>
              <a:rPr lang="ru-RU" dirty="0" err="1"/>
              <a:t>ханын,ар</a:t>
            </a:r>
            <a:r>
              <a:rPr lang="ru-RU" dirty="0"/>
              <a:t> </a:t>
            </a:r>
            <a:r>
              <a:rPr lang="ru-RU" dirty="0" err="1"/>
              <a:t>сылтаанда</a:t>
            </a:r>
            <a:endParaRPr lang="ru-RU" dirty="0"/>
          </a:p>
          <a:p>
            <a:r>
              <a:rPr lang="ru-RU" dirty="0"/>
              <a:t>Чин,</a:t>
            </a:r>
            <a:r>
              <a:rPr lang="en-US" dirty="0" err="1"/>
              <a:t>i</a:t>
            </a:r>
            <a:r>
              <a:rPr lang="ru-RU" dirty="0"/>
              <a:t>с </a:t>
            </a:r>
            <a:r>
              <a:rPr lang="ru-RU" dirty="0" err="1"/>
              <a:t>куннер</a:t>
            </a:r>
            <a:r>
              <a:rPr lang="en-US" dirty="0" err="1"/>
              <a:t>i</a:t>
            </a:r>
            <a:r>
              <a:rPr lang="ru-RU" dirty="0"/>
              <a:t> </a:t>
            </a:r>
            <a:r>
              <a:rPr lang="ru-RU" dirty="0" err="1"/>
              <a:t>ырабас</a:t>
            </a:r>
            <a:r>
              <a:rPr lang="ru-RU" dirty="0"/>
              <a:t>!!!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9мая\Материалк 9мая\9 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9мая\Материалк 9мая\145882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127" y="3672286"/>
            <a:ext cx="4385433" cy="31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9мая\Материалк 9мая\IMG_20160518_1208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23" y="3691060"/>
            <a:ext cx="4572000" cy="31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9мая\Материалк 9мая\Ойын 9 м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031" y="0"/>
            <a:ext cx="438543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0814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9мая\Материалк 9мая\PA20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204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9мая\Материалк 9мая\PA200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9мая\Материалк 9мая\Тун пайрам-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6805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8112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9мая\Материалк 9мая\КВН между учителями и ученик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9426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9мая\Материалк 9мая\9 мая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735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9мая\Материалк 9мая\Фот.9мая-2017\IMG_2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427985" cy="36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9мая\Материалк 9мая\Фот.9мая-2017\IMG_2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5256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9мая\Материалк 9мая\Фот.9мая-2017\IMG_2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864" y="3789040"/>
            <a:ext cx="44261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9мая\Материалк 9мая\Фот.9мая-2017\IMG_215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3168" cy="36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605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Две странички календаря.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Два </a:t>
            </a:r>
            <a:r>
              <a:rPr lang="ru-RU" dirty="0">
                <a:solidFill>
                  <a:schemeClr val="bg1"/>
                </a:solidFill>
              </a:rPr>
              <a:t>дня жизни планеты Земля.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Два </a:t>
            </a:r>
            <a:r>
              <a:rPr lang="ru-RU" dirty="0">
                <a:solidFill>
                  <a:schemeClr val="bg1"/>
                </a:solidFill>
              </a:rPr>
              <a:t>дня истории Человечества.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Они </a:t>
            </a:r>
            <a:r>
              <a:rPr lang="ru-RU" dirty="0">
                <a:solidFill>
                  <a:schemeClr val="bg1"/>
                </a:solidFill>
              </a:rPr>
              <a:t>отмечены в календаре разными цветами.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Один </a:t>
            </a:r>
            <a:r>
              <a:rPr lang="ru-RU" dirty="0">
                <a:solidFill>
                  <a:schemeClr val="bg1"/>
                </a:solidFill>
              </a:rPr>
              <a:t>– чёрный лист с ощетинившимися штыками и падающими бомбами.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Другой </a:t>
            </a:r>
            <a:r>
              <a:rPr lang="ru-RU" dirty="0">
                <a:solidFill>
                  <a:schemeClr val="bg1"/>
                </a:solidFill>
              </a:rPr>
              <a:t>– красный лист с переливами радуг победного салюта и символами воинской доблести и славы.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Они </a:t>
            </a:r>
            <a:r>
              <a:rPr lang="ru-RU" dirty="0">
                <a:solidFill>
                  <a:schemeClr val="bg1"/>
                </a:solidFill>
              </a:rPr>
              <a:t>так и называются: День Памяти и Скорби. Вероломное нападение фашистской Германии на СССР. Начало Великой Отечественной войны советского народа 1941–1945 гг.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День </a:t>
            </a:r>
            <a:r>
              <a:rPr lang="ru-RU" dirty="0">
                <a:solidFill>
                  <a:schemeClr val="bg1"/>
                </a:solidFill>
              </a:rPr>
              <a:t>9 мая. Праздник Победы советского народа в Великой Отечественной войне 1941–1945 гг.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 Бреста до Москвы - 1000 км, от Москвы до Берлина - 1600. Итого: 2600 км - это если считать по прямой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-142900"/>
            <a:ext cx="6972320" cy="4175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Уходили </a:t>
            </a:r>
            <a:r>
              <a:rPr lang="ru-RU" sz="2000" dirty="0">
                <a:solidFill>
                  <a:schemeClr val="bg1"/>
                </a:solidFill>
              </a:rPr>
              <a:t>мальчики – на плечах шинели,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Уходили мальчики – храбро песни пели.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Отступали мальчики пыльными степями,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Умирали мальчики, где не знали сами.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Попадали мальчики в страшные бараки,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Догоняли мальчиков лютые собаки,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Убивали мальчиков за побег на месте,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Не продали мальчики совести и чести.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Повидали мальчики – храбрые солдаты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Волгу – в сорок первом, </a:t>
            </a:r>
            <a:r>
              <a:rPr lang="ru-RU" sz="2000" dirty="0" err="1">
                <a:solidFill>
                  <a:schemeClr val="bg1"/>
                </a:solidFill>
              </a:rPr>
              <a:t>Шпрею</a:t>
            </a:r>
            <a:r>
              <a:rPr lang="ru-RU" sz="2000" dirty="0">
                <a:solidFill>
                  <a:schemeClr val="bg1"/>
                </a:solidFill>
              </a:rPr>
              <a:t> – в сорок пятом…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Показали мальчики за четыре года,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Что такое мальчики нашего народа.</a:t>
            </a:r>
          </a:p>
          <a:p>
            <a:endParaRPr lang="ru-RU" sz="2000" dirty="0"/>
          </a:p>
        </p:txBody>
      </p:sp>
      <p:pic>
        <p:nvPicPr>
          <p:cNvPr id="6146" name="Picture 2" descr="E:\9мая\Материалк 9мая\День Побе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444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 В рядах Советской Армии против фашистских захватчиков в годы Великой Отечественной войны сражалось более 800 тысяч женщин.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На этой страшной войне женщинам пришлось стать солдатами. Они не только спасали, перевязывали раненых, но и стреляли, бомбили, подрывали мосты, ходили в разведку.</a:t>
            </a:r>
            <a:r>
              <a:rPr lang="ru-RU" sz="1900" b="1" dirty="0" smtClean="0">
                <a:solidFill>
                  <a:schemeClr val="bg1"/>
                </a:solidFill>
              </a:rPr>
              <a:t> </a:t>
            </a:r>
            <a:endParaRPr lang="ru-RU" sz="1900" dirty="0" smtClean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>Враг неистовствовал. На передовой взрывами снарядов и бомб был изранен каждый клочок земли. Но вновь и вновь поднимались в атаку наши бойцы.</a:t>
            </a:r>
          </a:p>
          <a:p>
            <a:endParaRPr lang="ru-RU" dirty="0"/>
          </a:p>
        </p:txBody>
      </p:sp>
      <p:pic>
        <p:nvPicPr>
          <p:cNvPr id="7171" name="Picture 3" descr="E:\9мая\Материалк 9мая\Фот.9мая-2017\IMG_2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9766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905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530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9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Великая Победа</vt:lpstr>
      <vt:lpstr>Слайд 15</vt:lpstr>
      <vt:lpstr>Слайд 16</vt:lpstr>
      <vt:lpstr>Слайд 17</vt:lpstr>
      <vt:lpstr>Слайд 18</vt:lpstr>
      <vt:lpstr>Патриотическое воспитание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Учитель</cp:lastModifiedBy>
  <cp:revision>48</cp:revision>
  <dcterms:created xsi:type="dcterms:W3CDTF">2014-04-21T15:24:48Z</dcterms:created>
  <dcterms:modified xsi:type="dcterms:W3CDTF">2023-11-23T08:27:03Z</dcterms:modified>
</cp:coreProperties>
</file>