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CD5F01-7755-453C-BE7D-E5AD9DBD13F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AB75A3-D4FD-4AA6-80AF-28C841D77C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5F01-7755-453C-BE7D-E5AD9DBD13F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5A3-D4FD-4AA6-80AF-28C841D77C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5F01-7755-453C-BE7D-E5AD9DBD13F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5A3-D4FD-4AA6-80AF-28C841D77C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CD5F01-7755-453C-BE7D-E5AD9DBD13F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AB75A3-D4FD-4AA6-80AF-28C841D77CF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CD5F01-7755-453C-BE7D-E5AD9DBD13F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AB75A3-D4FD-4AA6-80AF-28C841D77C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5F01-7755-453C-BE7D-E5AD9DBD13F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5A3-D4FD-4AA6-80AF-28C841D77CF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5F01-7755-453C-BE7D-E5AD9DBD13F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5A3-D4FD-4AA6-80AF-28C841D77CF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CD5F01-7755-453C-BE7D-E5AD9DBD13F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AB75A3-D4FD-4AA6-80AF-28C841D77CF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5F01-7755-453C-BE7D-E5AD9DBD13F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5A3-D4FD-4AA6-80AF-28C841D77C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CD5F01-7755-453C-BE7D-E5AD9DBD13F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AB75A3-D4FD-4AA6-80AF-28C841D77CF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CD5F01-7755-453C-BE7D-E5AD9DBD13F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AB75A3-D4FD-4AA6-80AF-28C841D77CF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CD5F01-7755-453C-BE7D-E5AD9DBD13FE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AB75A3-D4FD-4AA6-80AF-28C841D77CF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412776"/>
            <a:ext cx="6262464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игра по ФЭМП для детей 4-5 лет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«Компот и задачи-шутки»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Косицина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Любовь Евгеньевна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МАОУ «Школа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N23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лаговещенска»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игры: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внимания, сообразительности, логического мышления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74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7467600" cy="18722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Задачи-шутки побуждают ребенка рассуждать, мыслить, приводить различные доводы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57256" cy="94096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Игровой материал и наглядные пособия: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 с изображениями предметов и текста к задачам, смайлики-грустный и веселый, карточки-отгадки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74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игры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1.Вариант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(без выбора наглядных картинок-отгадок)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74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3657600" cy="4608512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Воспитатель предлагает ребенку отгадать  задачку Компота. </a:t>
            </a:r>
            <a:r>
              <a:rPr lang="ru-RU" sz="1800" dirty="0" err="1" smtClean="0"/>
              <a:t>Н-р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-Сколько зайцев в корзине? </a:t>
            </a:r>
          </a:p>
          <a:p>
            <a:r>
              <a:rPr lang="ru-RU" sz="1800" dirty="0" smtClean="0"/>
              <a:t>Если ребенок правильно отгадал задачу, назвал 3, воспитатель выставляет веселый смайлик, комментируя ответ ребенка: -Какой, ты молодец! Компот обрадовался, ты отгадал правильно, посмотри появился веселый смайлик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01272" cy="1228998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1.Вариант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(без выбора наглядных картинок-отгадок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5" name="Содержимое 4" descr="SAM_74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7120" y="1772816"/>
            <a:ext cx="3537679" cy="424847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Если ребенок затрудняется назвать правильный ответ, воспитатель выставляет грустный смайлик и задает наводящие вопросы, чтобы помочь в решении данной задачи. </a:t>
            </a:r>
            <a:r>
              <a:rPr lang="ru-RU" sz="1600" dirty="0" err="1" smtClean="0"/>
              <a:t>Н-р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-Посмотри Компот загрустил и появился грустный смайлик, давай вместе решим задачу.</a:t>
            </a:r>
          </a:p>
          <a:p>
            <a:r>
              <a:rPr lang="ru-RU" sz="1600" dirty="0" smtClean="0"/>
              <a:t>-У одного зайца сколько ушей?(2)</a:t>
            </a:r>
          </a:p>
          <a:p>
            <a:r>
              <a:rPr lang="ru-RU" sz="1600" dirty="0" smtClean="0"/>
              <a:t>-А давай  посчитаем, сколько же зайцев в корзине? (1,2,3)</a:t>
            </a:r>
          </a:p>
          <a:p>
            <a:r>
              <a:rPr lang="ru-RU" sz="1600" dirty="0" smtClean="0"/>
              <a:t>-Правильно 3 зайца. Компот обрадовался, ты отгадал правильно (выставляет воспитатель веселый смайлик)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95592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2.Вариант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 выбором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наглядных картинок-отгадок)</a:t>
            </a:r>
            <a:endParaRPr lang="ru-RU" sz="2400" dirty="0"/>
          </a:p>
        </p:txBody>
      </p:sp>
      <p:pic>
        <p:nvPicPr>
          <p:cNvPr id="5" name="Содержимое 4" descr="SAM_74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Воспитатель предлагает ребенку отгадать задачу Компота и найти соответствующую картинку-отгадку, объяснить ответ к данной  задаче. Если ребенок  правильно отгадал, то вверху над Компотом воспитатель выставляет веселый смайлик, если ребенок  испытывает затруднения, воспитатель выставляет грустный смайлик и задает ребенку наводящие вопросы, чтобы помочь в решении данной задачи.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6809184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</TotalTime>
  <Words>251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Развивающая игра по ФЭМП для детей 4-5 лет   «Компот и задачи-шутки»</vt:lpstr>
      <vt:lpstr>Цель игры: Развитие внимания, сообразительности, логического мышления</vt:lpstr>
      <vt:lpstr>Задачи-шутки побуждают ребенка рассуждать, мыслить, приводить различные доводы</vt:lpstr>
      <vt:lpstr>Игровой материал и наглядные пособия: карточки с изображениями предметов и текста к задачам, смайлики-грустный и веселый, карточки-отгадки</vt:lpstr>
      <vt:lpstr>Описание игры 1.Вариант  (без выбора наглядных картинок-отгадок)</vt:lpstr>
      <vt:lpstr>1.Вариант  (без выбора наглядных картинок-отгадок)</vt:lpstr>
      <vt:lpstr>2.Вариант  (с выбором наглядных картинок-отгадок)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игра для  «Компот и задачи-шутки»</dc:title>
  <dc:creator>Любовь</dc:creator>
  <cp:lastModifiedBy>Любовь</cp:lastModifiedBy>
  <cp:revision>24</cp:revision>
  <dcterms:created xsi:type="dcterms:W3CDTF">2021-03-21T23:04:26Z</dcterms:created>
  <dcterms:modified xsi:type="dcterms:W3CDTF">2021-03-22T02:55:33Z</dcterms:modified>
</cp:coreProperties>
</file>