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8" r:id="rId4"/>
    <p:sldId id="266" r:id="rId5"/>
    <p:sldId id="271" r:id="rId6"/>
    <p:sldId id="259" r:id="rId7"/>
    <p:sldId id="260" r:id="rId8"/>
    <p:sldId id="279" r:id="rId9"/>
    <p:sldId id="267" r:id="rId10"/>
    <p:sldId id="27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71B91-0ADA-4FF0-937F-93F46291E5E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0123D-366E-4B26-ADBB-5E0AAB10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9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ytimg.com/vi/91psyVhaQ0U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01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Р. Гамзатов </a:t>
            </a:r>
            <a:r>
              <a:rPr lang="ru-RU" b="1" dirty="0" smtClean="0"/>
              <a:t>«Журавли»</a:t>
            </a:r>
            <a:endParaRPr lang="ru-RU" b="1" dirty="0"/>
          </a:p>
        </p:txBody>
      </p:sp>
      <p:pic>
        <p:nvPicPr>
          <p:cNvPr id="6148" name="Picture 4" descr="https://boomboxpilot.ru/wp-content/uploads/3/4/3/343041541189d4d484eec4032a74e79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8880921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mycdn.me/i?r=AzEPZsRbOZEKgBhR0XGMT1RkW4SQdALLdYp88N_OMrRdU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783"/>
            <a:ext cx="9316415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Священная </a:t>
            </a:r>
            <a:r>
              <a:rPr lang="ru-RU" dirty="0"/>
              <a:t>война</a:t>
            </a:r>
            <a:br>
              <a:rPr lang="ru-RU" dirty="0"/>
            </a:br>
            <a:r>
              <a:rPr lang="ru-RU" sz="2000" dirty="0"/>
              <a:t>Василий Лебедев-Кумач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Вставай</a:t>
            </a:r>
            <a:r>
              <a:rPr lang="ru-RU" dirty="0"/>
              <a:t>, страна огромная,</a:t>
            </a:r>
            <a:br>
              <a:rPr lang="ru-RU" dirty="0"/>
            </a:br>
            <a:r>
              <a:rPr lang="ru-RU" dirty="0"/>
              <a:t>Вставай на смертный бой</a:t>
            </a:r>
            <a:br>
              <a:rPr lang="ru-RU" dirty="0"/>
            </a:br>
            <a:r>
              <a:rPr lang="ru-RU" dirty="0"/>
              <a:t>С фашистской силой темною,</a:t>
            </a:r>
            <a:br>
              <a:rPr lang="ru-RU" dirty="0"/>
            </a:br>
            <a:r>
              <a:rPr lang="ru-RU" dirty="0"/>
              <a:t>С проклятою ордой!</a:t>
            </a:r>
          </a:p>
          <a:p>
            <a:pPr marL="0" indent="0">
              <a:buNone/>
            </a:pPr>
            <a:r>
              <a:rPr lang="ru-RU" dirty="0"/>
              <a:t>Пусть ярость благородная</a:t>
            </a:r>
            <a:br>
              <a:rPr lang="ru-RU" dirty="0"/>
            </a:br>
            <a:r>
              <a:rPr lang="ru-RU" dirty="0"/>
              <a:t>Вскипает, как волна, —</a:t>
            </a:r>
            <a:br>
              <a:rPr lang="ru-RU" dirty="0"/>
            </a:br>
            <a:r>
              <a:rPr lang="ru-RU" dirty="0"/>
              <a:t>Идет война народная,</a:t>
            </a:r>
            <a:br>
              <a:rPr lang="ru-RU" dirty="0"/>
            </a:br>
            <a:r>
              <a:rPr lang="ru-RU" dirty="0"/>
              <a:t>Священная война!</a:t>
            </a:r>
          </a:p>
          <a:p>
            <a:pPr marL="0" indent="0">
              <a:buNone/>
            </a:pPr>
            <a:r>
              <a:rPr lang="ru-RU" dirty="0"/>
              <a:t>Как два различных полюса,</a:t>
            </a:r>
            <a:br>
              <a:rPr lang="ru-RU" dirty="0"/>
            </a:br>
            <a:r>
              <a:rPr lang="ru-RU" dirty="0"/>
              <a:t>Во всем враждебны мы:</a:t>
            </a:r>
            <a:br>
              <a:rPr lang="ru-RU" dirty="0"/>
            </a:br>
            <a:r>
              <a:rPr lang="ru-RU" dirty="0"/>
              <a:t>За свет и мир мы боремся,</a:t>
            </a:r>
            <a:br>
              <a:rPr lang="ru-RU" dirty="0"/>
            </a:br>
            <a:r>
              <a:rPr lang="ru-RU" dirty="0"/>
              <a:t>Они — за царство тьмы.</a:t>
            </a:r>
          </a:p>
          <a:p>
            <a:pPr marL="0" indent="0">
              <a:buNone/>
            </a:pPr>
            <a:r>
              <a:rPr lang="ru-RU" dirty="0"/>
              <a:t>Дадим отпор душителям</a:t>
            </a:r>
            <a:br>
              <a:rPr lang="ru-RU" dirty="0"/>
            </a:br>
            <a:r>
              <a:rPr lang="ru-RU" dirty="0"/>
              <a:t>Всех пламенных идей,</a:t>
            </a:r>
            <a:br>
              <a:rPr lang="ru-RU" dirty="0"/>
            </a:br>
            <a:r>
              <a:rPr lang="ru-RU" dirty="0"/>
              <a:t>Насильникам, грабителям,</a:t>
            </a:r>
            <a:br>
              <a:rPr lang="ru-RU" dirty="0"/>
            </a:br>
            <a:r>
              <a:rPr lang="ru-RU" dirty="0"/>
              <a:t>Мучителям людей!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Не смеют крылья черные</a:t>
            </a:r>
            <a:br>
              <a:rPr lang="ru-RU" dirty="0"/>
            </a:br>
            <a:r>
              <a:rPr lang="ru-RU" dirty="0"/>
              <a:t>Над Родиной летать,</a:t>
            </a:r>
            <a:br>
              <a:rPr lang="ru-RU" dirty="0"/>
            </a:br>
            <a:r>
              <a:rPr lang="ru-RU" dirty="0"/>
              <a:t>Поля ее просторные</a:t>
            </a:r>
            <a:br>
              <a:rPr lang="ru-RU" dirty="0"/>
            </a:br>
            <a:r>
              <a:rPr lang="ru-RU" dirty="0"/>
              <a:t>Не смеет враг топтать!</a:t>
            </a:r>
          </a:p>
          <a:p>
            <a:pPr marL="0" indent="0">
              <a:buNone/>
            </a:pPr>
            <a:r>
              <a:rPr lang="ru-RU" dirty="0"/>
              <a:t>Гнилой фашистской нечисти</a:t>
            </a:r>
            <a:br>
              <a:rPr lang="ru-RU" dirty="0"/>
            </a:br>
            <a:r>
              <a:rPr lang="ru-RU" dirty="0"/>
              <a:t>Загоним пулю в лоб,</a:t>
            </a:r>
            <a:br>
              <a:rPr lang="ru-RU" dirty="0"/>
            </a:br>
            <a:r>
              <a:rPr lang="ru-RU" dirty="0" err="1"/>
              <a:t>Отребью</a:t>
            </a:r>
            <a:r>
              <a:rPr lang="ru-RU" dirty="0"/>
              <a:t> человечества</a:t>
            </a:r>
            <a:br>
              <a:rPr lang="ru-RU" dirty="0"/>
            </a:br>
            <a:r>
              <a:rPr lang="ru-RU" dirty="0"/>
              <a:t>Сколотим крепкий гроб!</a:t>
            </a:r>
          </a:p>
          <a:p>
            <a:pPr marL="0" indent="0">
              <a:buNone/>
            </a:pPr>
            <a:r>
              <a:rPr lang="ru-RU" dirty="0"/>
              <a:t>Встает страна огромная,</a:t>
            </a:r>
            <a:br>
              <a:rPr lang="ru-RU" dirty="0"/>
            </a:br>
            <a:r>
              <a:rPr lang="ru-RU" dirty="0"/>
              <a:t>Встает на смертный бой</a:t>
            </a:r>
            <a:br>
              <a:rPr lang="ru-RU" dirty="0"/>
            </a:br>
            <a:r>
              <a:rPr lang="ru-RU" dirty="0"/>
              <a:t>С фашистской силой темною,</a:t>
            </a:r>
            <a:br>
              <a:rPr lang="ru-RU" dirty="0"/>
            </a:br>
            <a:r>
              <a:rPr lang="ru-RU" dirty="0"/>
              <a:t>С проклятою ордой.</a:t>
            </a:r>
          </a:p>
          <a:p>
            <a:pPr marL="0" indent="0">
              <a:buNone/>
            </a:pPr>
            <a:r>
              <a:rPr lang="ru-RU" dirty="0"/>
              <a:t>Пусть ярость благородная</a:t>
            </a:r>
            <a:br>
              <a:rPr lang="ru-RU" dirty="0"/>
            </a:br>
            <a:r>
              <a:rPr lang="ru-RU" dirty="0"/>
              <a:t>Вскипает, как волна, —</a:t>
            </a:r>
            <a:br>
              <a:rPr lang="ru-RU" dirty="0"/>
            </a:br>
            <a:r>
              <a:rPr lang="ru-RU" dirty="0"/>
              <a:t>Идет война народная,</a:t>
            </a:r>
            <a:br>
              <a:rPr lang="ru-RU" dirty="0"/>
            </a:br>
            <a:r>
              <a:rPr lang="ru-RU" dirty="0"/>
              <a:t>Священная война!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Шубин. Полмига</a:t>
            </a:r>
            <a:endParaRPr lang="ru-RU" dirty="0"/>
          </a:p>
        </p:txBody>
      </p:sp>
      <p:pic>
        <p:nvPicPr>
          <p:cNvPr id="2050" name="Picture 2" descr="https://mypresentation.ru/documents/dfc599a52418616480a28bb3e33a2efc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Булат Окуджава</a:t>
            </a:r>
            <a:endParaRPr lang="ru-RU" dirty="0"/>
          </a:p>
        </p:txBody>
      </p:sp>
      <p:pic>
        <p:nvPicPr>
          <p:cNvPr id="3074" name="Picture 2" descr="https://sun9-65.userapi.com/impf/c857224/v857224299/18ab7b/hLeFX41nvuo.jpg?size=320x240&amp;quality=96&amp;keep_aspect_ratio=1&amp;background=000000&amp;sign=78f210fa5c7fdc5ee3ce18820fe6cd0a&amp;type=video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880891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Видеофильм</a:t>
            </a:r>
            <a:br>
              <a:rPr lang="ru-RU" dirty="0" smtClean="0"/>
            </a:br>
            <a:r>
              <a:rPr lang="ru-RU" dirty="0" smtClean="0"/>
              <a:t>Бери шинель, пошли домой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4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Юлия Друнина</a:t>
            </a:r>
            <a:endParaRPr lang="ru-RU" dirty="0"/>
          </a:p>
        </p:txBody>
      </p:sp>
      <p:pic>
        <p:nvPicPr>
          <p:cNvPr id="4098" name="Picture 2" descr="https://shareslide.ru/img/thumbs/e6287d7db69a81a066e0aa3a4d80acab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215"/>
            <a:ext cx="9036496" cy="51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4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Симонов</a:t>
            </a:r>
            <a:endParaRPr lang="ru-RU" dirty="0"/>
          </a:p>
        </p:txBody>
      </p:sp>
      <p:pic>
        <p:nvPicPr>
          <p:cNvPr id="1026" name="Picture 2" descr="https://sun9-29.userapi.com/impf/_-_2FRNZAgvoHA6kevwHYsmXXTJVUaKCYcexrA/W6zVeI3od4Q.jpg?size=960x720&amp;quality=96&amp;proxy=1&amp;sign=5b383abbfe11e081524a1d1a68276b6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1143"/>
            <a:ext cx="87369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4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Симонов </a:t>
            </a:r>
            <a:r>
              <a:rPr lang="ru-RU" b="1" dirty="0" smtClean="0"/>
              <a:t>«Родина»</a:t>
            </a:r>
            <a:endParaRPr lang="ru-RU" b="1" dirty="0"/>
          </a:p>
        </p:txBody>
      </p:sp>
      <p:pic>
        <p:nvPicPr>
          <p:cNvPr id="7170" name="Picture 2" descr="https://sun9-25.userapi.com/impf/c628126/v628126038/2186f/A7fpm-NEqA4.jpg?size=800x532&amp;quality=96&amp;sign=f739d8579f4ad62f2bbe28d0e68911fe&amp;c_uniq_tag=LbFX3-IbbS9ztM97y50IWwJCJQuQavEtP-Yn21321m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1196753"/>
            <a:ext cx="9223110" cy="56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2-03/1646286503_16-kartinkin-net-p-kartinki-o-voine-dlya-prezentatsii-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b8eb807af0c0f1f00a8351b2f65b483bb0bd4ee-8552056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hareslide.ru/img/thumbs/ddd8ef70b9447b03830428daa7617683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5" y="-11783"/>
            <a:ext cx="9223110" cy="6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Священная война Василий Лебедев-Кумач </vt:lpstr>
      <vt:lpstr>Павел Шубин. Полмига</vt:lpstr>
      <vt:lpstr>Булат Окуджава</vt:lpstr>
      <vt:lpstr>Видеофильм Бери шинель, пошли домой</vt:lpstr>
      <vt:lpstr>Юлия Друнина</vt:lpstr>
      <vt:lpstr>Константин Симонов</vt:lpstr>
      <vt:lpstr>Константин Симонов «Родина»</vt:lpstr>
      <vt:lpstr>Презентация PowerPoint</vt:lpstr>
      <vt:lpstr>Р. Гамзатов «Журавли»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Николаевна Сорокина</dc:creator>
  <cp:lastModifiedBy>Татьяна Николаевна Сорокина</cp:lastModifiedBy>
  <cp:revision>14</cp:revision>
  <dcterms:created xsi:type="dcterms:W3CDTF">2023-04-12T09:02:51Z</dcterms:created>
  <dcterms:modified xsi:type="dcterms:W3CDTF">2023-05-03T06:41:41Z</dcterms:modified>
</cp:coreProperties>
</file>