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9" r:id="rId3"/>
    <p:sldId id="260" r:id="rId4"/>
    <p:sldId id="262" r:id="rId5"/>
    <p:sldId id="263" r:id="rId6"/>
    <p:sldId id="296" r:id="rId7"/>
    <p:sldId id="297" r:id="rId8"/>
    <p:sldId id="270" r:id="rId9"/>
    <p:sldId id="298" r:id="rId10"/>
    <p:sldId id="299" r:id="rId11"/>
    <p:sldId id="300" r:id="rId12"/>
    <p:sldId id="276" r:id="rId13"/>
    <p:sldId id="277" r:id="rId14"/>
    <p:sldId id="278" r:id="rId15"/>
    <p:sldId id="279" r:id="rId16"/>
    <p:sldId id="291" r:id="rId17"/>
    <p:sldId id="280" r:id="rId18"/>
    <p:sldId id="281" r:id="rId19"/>
    <p:sldId id="293" r:id="rId20"/>
    <p:sldId id="283" r:id="rId21"/>
    <p:sldId id="284" r:id="rId22"/>
    <p:sldId id="285" r:id="rId23"/>
    <p:sldId id="286" r:id="rId24"/>
    <p:sldId id="295" r:id="rId25"/>
    <p:sldId id="301" r:id="rId26"/>
    <p:sldId id="288" r:id="rId27"/>
    <p:sldId id="292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Foot        Feet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417638"/>
            <a:ext cx="5688632" cy="4944467"/>
          </a:xfrm>
        </p:spPr>
      </p:pic>
    </p:spTree>
    <p:extLst>
      <p:ext uri="{BB962C8B-B14F-4D97-AF65-F5344CB8AC3E}">
        <p14:creationId xmlns:p14="http://schemas.microsoft.com/office/powerpoint/2010/main" val="21157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ног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374441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39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Hand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Ольга и Вадим\Desktop\64-hands-png-hand-image-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855" y="1600200"/>
            <a:ext cx="772628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Finger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Ольга и Вадим\Desktop\ljjIY3Lt7g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217" y="1600200"/>
            <a:ext cx="385156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Eye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Ольга и Вадим\Desktop\cd312fdf92c475285f9f24d323fae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480720" cy="4198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Hair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Ольга и Вадим\Desktop\shutterstock_112416704_1200x8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6048672" cy="4032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Ольга и Вадим\Desktop\b0ae49786c3d5ea5c5bae49b344fd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Ольга и Вадим\Desktop\slide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Let's relax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Ольга и Вадим\Desktop\Head,+Shoulders,+Knees+and+Toe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84784"/>
            <a:ext cx="8352927" cy="5030019"/>
          </a:xfrm>
          <a:prstGeom prst="rect">
            <a:avLst/>
          </a:prstGeom>
          <a:noFill/>
        </p:spPr>
      </p:pic>
      <p:pic>
        <p:nvPicPr>
          <p:cNvPr id="3" name="TinyTykes - Head, Shoulders, Knee and Toes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5368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Draw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picture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It has got one face</a:t>
            </a:r>
            <a:br>
              <a:rPr lang="en-US" dirty="0"/>
            </a:br>
            <a:r>
              <a:rPr lang="en-US" dirty="0"/>
              <a:t>It has got four ears</a:t>
            </a:r>
            <a:br>
              <a:rPr lang="en-US" dirty="0"/>
            </a:br>
            <a:r>
              <a:rPr lang="en-US" dirty="0"/>
              <a:t>It has got three eyes</a:t>
            </a:r>
            <a:br>
              <a:rPr lang="en-US" dirty="0"/>
            </a:br>
            <a:r>
              <a:rPr lang="en-US" dirty="0"/>
              <a:t>It has got one body</a:t>
            </a:r>
            <a:br>
              <a:rPr lang="en-US" dirty="0"/>
            </a:br>
            <a:r>
              <a:rPr lang="en-US" dirty="0"/>
              <a:t>It has got three arms</a:t>
            </a:r>
            <a:br>
              <a:rPr lang="en-US" dirty="0"/>
            </a:br>
            <a:r>
              <a:rPr lang="en-US" dirty="0"/>
              <a:t>It has got four legs</a:t>
            </a:r>
            <a:br>
              <a:rPr lang="en-US" dirty="0"/>
            </a:br>
            <a:r>
              <a:rPr lang="en-US" dirty="0"/>
              <a:t>It has got one nose</a:t>
            </a:r>
            <a:br>
              <a:rPr lang="en-US" dirty="0"/>
            </a:br>
            <a:r>
              <a:rPr lang="en-US" dirty="0"/>
              <a:t>It has got one mouth</a:t>
            </a:r>
            <a:br>
              <a:rPr lang="en-US" dirty="0"/>
            </a:br>
            <a:endParaRPr lang="ru-RU" dirty="0"/>
          </a:p>
        </p:txBody>
      </p:sp>
      <p:pic>
        <p:nvPicPr>
          <p:cNvPr id="4" name="Picture 2" descr="C:\Users\Ольга и Вадим\Desktop\maxresdefaul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67483">
            <a:off x="239278" y="4676407"/>
            <a:ext cx="2315072" cy="1887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5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Let`s read the letter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льга и Вадим\Desktop\846fec7bd3ca92e6dc9060c0aa696a1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67342"/>
            <a:ext cx="8229600" cy="4391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Ольга и Вадим\Desktop\slide_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8075240" cy="64807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12768" y="818217"/>
            <a:ext cx="3528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black hair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a big nose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small ears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small black eyes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hasn`t got a tail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Ольга и Вадим\Desktop\slide_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4638"/>
            <a:ext cx="8640960" cy="61786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26360" y="1772816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has got black hair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he has got a big nose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-he has got small ears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-he has got small black eyes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he hasn`t got a tail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Ольга и Вадим\Desktop\slide_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4638"/>
            <a:ext cx="8568952" cy="60346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50296" y="1953151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black hair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a big nose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small ears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got small black eyes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hasn`t got a tail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Ольга и Вадим\Desktop\slide_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74638"/>
            <a:ext cx="8551531" cy="60346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0" y="2276872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has got black hair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he has got a big nose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-he has got small ears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-he has got small black eyes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he hasn`t got a tail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got black ______. I have got big_____.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got small ______. I have got small black____. I haven`t got a _______.</a:t>
            </a:r>
          </a:p>
          <a:p>
            <a:endParaRPr lang="ru-RU" dirty="0"/>
          </a:p>
        </p:txBody>
      </p:sp>
      <p:pic>
        <p:nvPicPr>
          <p:cNvPr id="4" name="Picture 2" descr="C:\Users\Ольга и Вадим\Desktop\slide_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6632"/>
            <a:ext cx="5400601" cy="3298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47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got black </a:t>
            </a:r>
            <a:r>
              <a:rPr 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got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 </a:t>
            </a:r>
            <a:r>
              <a:rPr 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got small </a:t>
            </a:r>
            <a:r>
              <a:rPr 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got small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</a:t>
            </a:r>
            <a:r>
              <a:rPr 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haven`t got a </a:t>
            </a:r>
            <a:r>
              <a:rPr 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Ольга и Вадим\Desktop\slide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6632"/>
            <a:ext cx="5400601" cy="3298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26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Ольга и Вадим\Desktop\lets-play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09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34" y="1988840"/>
            <a:ext cx="694470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7504" y="404664"/>
            <a:ext cx="345638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2270" y="371219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 слова по теме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 меня не возникает затруднений с их употреблением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409818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затрудняюсь в употреблении слов по теме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835696" y="1610147"/>
            <a:ext cx="216024" cy="1242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2"/>
          </p:cNvCxnSpPr>
          <p:nvPr/>
        </p:nvCxnSpPr>
        <p:spPr>
          <a:xfrm flipH="1">
            <a:off x="6946486" y="1940879"/>
            <a:ext cx="341784" cy="1128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500306"/>
            <a:ext cx="8458200" cy="1643074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A</a:t>
            </a:r>
            <a:r>
              <a:rPr lang="en-US" sz="9600" b="1" dirty="0" smtClean="0">
                <a:solidFill>
                  <a:srgbClr val="7030A0"/>
                </a:solidFill>
              </a:rPr>
              <a:t>P</a:t>
            </a:r>
            <a:r>
              <a:rPr lang="en-US" sz="9600" b="1" dirty="0" smtClean="0">
                <a:solidFill>
                  <a:srgbClr val="00B050"/>
                </a:solidFill>
              </a:rPr>
              <a:t>P</a:t>
            </a:r>
            <a:r>
              <a:rPr lang="en-US" sz="9600" b="1" dirty="0" smtClean="0">
                <a:solidFill>
                  <a:srgbClr val="FFC000"/>
                </a:solidFill>
              </a:rPr>
              <a:t>E</a:t>
            </a:r>
            <a:r>
              <a:rPr lang="en-US" sz="9600" b="1" dirty="0" smtClean="0">
                <a:solidFill>
                  <a:srgbClr val="0070C0"/>
                </a:solidFill>
              </a:rPr>
              <a:t>A</a:t>
            </a:r>
            <a:r>
              <a:rPr lang="en-US" sz="9600" b="1" dirty="0" smtClean="0">
                <a:solidFill>
                  <a:srgbClr val="002060"/>
                </a:solidFill>
              </a:rPr>
              <a:t>R</a:t>
            </a:r>
            <a:r>
              <a:rPr lang="en-US" sz="9600" b="1" dirty="0" smtClean="0">
                <a:solidFill>
                  <a:srgbClr val="FFFF00"/>
                </a:solidFill>
              </a:rPr>
              <a:t>A</a:t>
            </a:r>
            <a:r>
              <a:rPr lang="en-US" sz="9600" b="1" dirty="0" smtClean="0">
                <a:solidFill>
                  <a:srgbClr val="C00000"/>
                </a:solidFill>
              </a:rPr>
              <a:t>N</a:t>
            </a:r>
            <a:r>
              <a:rPr lang="en-US" sz="9600" b="1" dirty="0" smtClean="0">
                <a:solidFill>
                  <a:srgbClr val="00B0F0"/>
                </a:solidFill>
              </a:rPr>
              <a:t>C</a:t>
            </a:r>
            <a:r>
              <a:rPr lang="en-US" sz="9600" b="1" dirty="0" smtClean="0">
                <a:solidFill>
                  <a:srgbClr val="7030A0"/>
                </a:solidFill>
              </a:rPr>
              <a:t>E</a:t>
            </a:r>
            <a:endParaRPr lang="ru-RU" sz="9600" b="1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199131"/>
            <a:ext cx="3794075" cy="2530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Содержимое 3" descr="16418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000504"/>
            <a:ext cx="3951921" cy="2633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Содержимое 3" descr="1311941168_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3857652" cy="2714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Содержимое 3" descr="Норвежский эклхаун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1" y="214290"/>
            <a:ext cx="3929091" cy="2542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льга и Вадим\Desktop\d6cb8c2e376d65e17485f96c7c1d89c1-800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1611560"/>
            <a:ext cx="10048013" cy="8740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500306"/>
            <a:ext cx="8458200" cy="1643074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A</a:t>
            </a:r>
            <a:r>
              <a:rPr lang="en-US" sz="9600" b="1" dirty="0" smtClean="0">
                <a:solidFill>
                  <a:srgbClr val="7030A0"/>
                </a:solidFill>
              </a:rPr>
              <a:t>P</a:t>
            </a:r>
            <a:r>
              <a:rPr lang="en-US" sz="9600" b="1" dirty="0" smtClean="0">
                <a:solidFill>
                  <a:srgbClr val="00B050"/>
                </a:solidFill>
              </a:rPr>
              <a:t>P</a:t>
            </a:r>
            <a:r>
              <a:rPr lang="en-US" sz="9600" b="1" dirty="0" smtClean="0">
                <a:solidFill>
                  <a:srgbClr val="FFC000"/>
                </a:solidFill>
              </a:rPr>
              <a:t>E</a:t>
            </a:r>
            <a:r>
              <a:rPr lang="en-US" sz="9600" b="1" dirty="0" smtClean="0">
                <a:solidFill>
                  <a:srgbClr val="0070C0"/>
                </a:solidFill>
              </a:rPr>
              <a:t>A</a:t>
            </a:r>
            <a:r>
              <a:rPr lang="en-US" sz="9600" b="1" dirty="0" smtClean="0">
                <a:solidFill>
                  <a:srgbClr val="002060"/>
                </a:solidFill>
              </a:rPr>
              <a:t>R</a:t>
            </a:r>
            <a:r>
              <a:rPr lang="en-US" sz="9600" b="1" dirty="0" smtClean="0">
                <a:solidFill>
                  <a:srgbClr val="FFFF00"/>
                </a:solidFill>
              </a:rPr>
              <a:t>A</a:t>
            </a:r>
            <a:r>
              <a:rPr lang="en-US" sz="9600" b="1" dirty="0" smtClean="0">
                <a:solidFill>
                  <a:srgbClr val="C00000"/>
                </a:solidFill>
              </a:rPr>
              <a:t>N</a:t>
            </a:r>
            <a:r>
              <a:rPr lang="en-US" sz="9600" b="1" dirty="0" smtClean="0">
                <a:solidFill>
                  <a:srgbClr val="00B0F0"/>
                </a:solidFill>
              </a:rPr>
              <a:t>C</a:t>
            </a:r>
            <a:r>
              <a:rPr lang="en-US" sz="9600" b="1" dirty="0" smtClean="0">
                <a:solidFill>
                  <a:srgbClr val="7030A0"/>
                </a:solidFill>
              </a:rPr>
              <a:t>E</a:t>
            </a:r>
            <a:endParaRPr lang="ru-RU" sz="9600" b="1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199131"/>
            <a:ext cx="3794075" cy="2530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Содержимое 3" descr="16418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000504"/>
            <a:ext cx="3951921" cy="2633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Содержимое 3" descr="1311941168_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3857652" cy="2714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Содержимое 3" descr="Норвежский эклхаун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1" y="214290"/>
            <a:ext cx="3929091" cy="2542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Ольга и Вадим\Desktop\23e4297eb6c7c740c1aad828c3429062-800x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8640960" cy="6489486"/>
          </a:xfrm>
          <a:prstGeom prst="rect">
            <a:avLst/>
          </a:prstGeom>
          <a:noFill/>
        </p:spPr>
      </p:pic>
      <p:pic>
        <p:nvPicPr>
          <p:cNvPr id="3" name="Brilliant RS 2 15-02-2011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51" y="1600200"/>
            <a:ext cx="6178298" cy="4525963"/>
          </a:xfrm>
        </p:spPr>
      </p:pic>
    </p:spTree>
    <p:extLst>
      <p:ext uri="{BB962C8B-B14F-4D97-AF65-F5344CB8AC3E}">
        <p14:creationId xmlns:p14="http://schemas.microsoft.com/office/powerpoint/2010/main" val="42759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6048672" cy="4104456"/>
          </a:xfrm>
        </p:spPr>
      </p:pic>
    </p:spTree>
    <p:extLst>
      <p:ext uri="{BB962C8B-B14F-4D97-AF65-F5344CB8AC3E}">
        <p14:creationId xmlns:p14="http://schemas.microsoft.com/office/powerpoint/2010/main" val="9284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78595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Mouth</a:t>
            </a:r>
            <a:r>
              <a:rPr lang="en-US" sz="6600" b="1" dirty="0" smtClean="0">
                <a:solidFill>
                  <a:srgbClr val="FF0000"/>
                </a:solidFill>
              </a:rPr>
              <a:t/>
            </a:r>
            <a:br>
              <a:rPr lang="en-US" sz="6600" b="1" dirty="0" smtClean="0">
                <a:solidFill>
                  <a:srgbClr val="FF0000"/>
                </a:solidFill>
              </a:rPr>
            </a:br>
            <a:endParaRPr lang="ru-RU" sz="6600" b="1" dirty="0"/>
          </a:p>
        </p:txBody>
      </p:sp>
      <p:pic>
        <p:nvPicPr>
          <p:cNvPr id="4" name="Содержимое 3" descr="2b632710dbd73a5fb495a14732e6d55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631144"/>
            <a:ext cx="6572296" cy="4381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00200"/>
            <a:ext cx="5616624" cy="4525963"/>
          </a:xfrm>
        </p:spPr>
      </p:pic>
    </p:spTree>
    <p:extLst>
      <p:ext uri="{BB962C8B-B14F-4D97-AF65-F5344CB8AC3E}">
        <p14:creationId xmlns:p14="http://schemas.microsoft.com/office/powerpoint/2010/main" val="25273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237</Words>
  <Application>Microsoft Office PowerPoint</Application>
  <PresentationFormat>Экран (4:3)</PresentationFormat>
  <Paragraphs>50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Презентация PowerPoint</vt:lpstr>
      <vt:lpstr>Let`s read the letter</vt:lpstr>
      <vt:lpstr>Презентация PowerPoint</vt:lpstr>
      <vt:lpstr>APPEARANCE</vt:lpstr>
      <vt:lpstr>Презентация PowerPoint</vt:lpstr>
      <vt:lpstr>Ear</vt:lpstr>
      <vt:lpstr>Nose</vt:lpstr>
      <vt:lpstr>Mouth </vt:lpstr>
      <vt:lpstr>Arm</vt:lpstr>
      <vt:lpstr>Foot        Feet</vt:lpstr>
      <vt:lpstr>Leg</vt:lpstr>
      <vt:lpstr>Hand</vt:lpstr>
      <vt:lpstr>Finger</vt:lpstr>
      <vt:lpstr>Eye</vt:lpstr>
      <vt:lpstr>Hair</vt:lpstr>
      <vt:lpstr>Презентация PowerPoint</vt:lpstr>
      <vt:lpstr>Презентация PowerPoint</vt:lpstr>
      <vt:lpstr>Let's relax</vt:lpstr>
      <vt:lpstr>  Draw the picture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APPEARANCE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и Вадим</dc:creator>
  <cp:lastModifiedBy>Пользователь</cp:lastModifiedBy>
  <cp:revision>32</cp:revision>
  <dcterms:created xsi:type="dcterms:W3CDTF">2022-10-22T18:27:06Z</dcterms:created>
  <dcterms:modified xsi:type="dcterms:W3CDTF">2022-10-25T11:24:13Z</dcterms:modified>
</cp:coreProperties>
</file>