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73" r:id="rId3"/>
    <p:sldId id="263" r:id="rId4"/>
    <p:sldId id="281" r:id="rId5"/>
    <p:sldId id="282" r:id="rId6"/>
    <p:sldId id="283" r:id="rId7"/>
    <p:sldId id="284" r:id="rId8"/>
    <p:sldId id="285" r:id="rId9"/>
    <p:sldId id="286" r:id="rId10"/>
    <p:sldId id="287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278688" cy="281765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«Формирование навыков 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тайм-менеджмента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у детей старшего 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дошкольного возраста»</a:t>
            </a:r>
          </a:p>
        </p:txBody>
      </p:sp>
      <p:pic>
        <p:nvPicPr>
          <p:cNvPr id="8" name="Picture 2" descr="C:\Users\Светлана\Desktop\depositphotos_7195133-stock-photo-time-is-mone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55" r="12026"/>
          <a:stretch>
            <a:fillRect/>
          </a:stretch>
        </p:blipFill>
        <p:spPr bwMode="auto">
          <a:xfrm>
            <a:off x="7524328" y="3068960"/>
            <a:ext cx="1469807" cy="1944216"/>
          </a:xfrm>
          <a:prstGeom prst="rect">
            <a:avLst/>
          </a:prstGeom>
          <a:noFill/>
        </p:spPr>
      </p:pic>
      <p:pic>
        <p:nvPicPr>
          <p:cNvPr id="9" name="Picture 2" descr="C:\Users\Светлана\Desktop\depositphotos_4081103-stock-photo-hourglass-and-stopwatc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50" t="6951" r="12201" b="5901"/>
          <a:stretch>
            <a:fillRect/>
          </a:stretch>
        </p:blipFill>
        <p:spPr bwMode="auto">
          <a:xfrm>
            <a:off x="179512" y="260648"/>
            <a:ext cx="1376827" cy="1656184"/>
          </a:xfrm>
          <a:prstGeom prst="rect">
            <a:avLst/>
          </a:prstGeom>
          <a:noFill/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3203848" y="4149080"/>
            <a:ext cx="4099992" cy="1008112"/>
          </a:xfrm>
          <a:prstGeom prst="rect">
            <a:avLst/>
          </a:prstGeom>
        </p:spPr>
        <p:txBody>
          <a:bodyPr vert="horz" anchor="b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Сунцова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Светлана Сергеевна,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МАДОУ ЦРР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/с №5 «Ёлочка»,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г.Ишим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864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Авторский сборник игр</a:t>
            </a:r>
          </a:p>
        </p:txBody>
      </p:sp>
      <p:pic>
        <p:nvPicPr>
          <p:cNvPr id="29708" name="Picture 12" descr="C:\Users\Светлана\Desktop\телефон\фото с тел\камера фото\IMG_20200320_135336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39793" y="764704"/>
            <a:ext cx="2159999" cy="2880000"/>
          </a:xfrm>
          <a:prstGeom prst="rect">
            <a:avLst/>
          </a:prstGeom>
          <a:noFill/>
        </p:spPr>
      </p:pic>
      <p:pic>
        <p:nvPicPr>
          <p:cNvPr id="29709" name="Picture 13" descr="C:\Users\Светлана\Desktop\телефон\фото с тел\камера фото\IMG_20200320_135346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r="3712" b="3078"/>
          <a:stretch>
            <a:fillRect/>
          </a:stretch>
        </p:blipFill>
        <p:spPr bwMode="auto">
          <a:xfrm>
            <a:off x="3722262" y="764704"/>
            <a:ext cx="2145882" cy="2880000"/>
          </a:xfrm>
          <a:prstGeom prst="rect">
            <a:avLst/>
          </a:prstGeom>
          <a:noFill/>
        </p:spPr>
      </p:pic>
      <p:pic>
        <p:nvPicPr>
          <p:cNvPr id="29710" name="Picture 14" descr="C:\Users\Светлана\Desktop\телефон\фото с тел\камера фото\IMG_20200320_135433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t="3801" r="6601"/>
          <a:stretch>
            <a:fillRect/>
          </a:stretch>
        </p:blipFill>
        <p:spPr bwMode="auto">
          <a:xfrm>
            <a:off x="6651333" y="692696"/>
            <a:ext cx="2097131" cy="2880000"/>
          </a:xfrm>
          <a:prstGeom prst="rect">
            <a:avLst/>
          </a:prstGeom>
          <a:noFill/>
        </p:spPr>
      </p:pic>
      <p:pic>
        <p:nvPicPr>
          <p:cNvPr id="29711" name="Picture 15" descr="C:\Users\Светлана\Desktop\телефон\фото с тел\камера фото\IMG_20200320_135425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r="3801" b="1701"/>
          <a:stretch>
            <a:fillRect/>
          </a:stretch>
        </p:blipFill>
        <p:spPr bwMode="auto">
          <a:xfrm>
            <a:off x="2051720" y="3861048"/>
            <a:ext cx="2113856" cy="2880000"/>
          </a:xfrm>
          <a:prstGeom prst="rect">
            <a:avLst/>
          </a:prstGeom>
          <a:noFill/>
        </p:spPr>
      </p:pic>
      <p:pic>
        <p:nvPicPr>
          <p:cNvPr id="29712" name="Picture 16" descr="C:\Users\Светлана\Desktop\телефон\фото с тел\камера фото\IMG_20200320_135443.jp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292080" y="3789040"/>
            <a:ext cx="216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052736"/>
            <a:ext cx="6192688" cy="30963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«Тайм-менеджмент»</a:t>
            </a:r>
            <a:r>
              <a:rPr lang="ru-RU" dirty="0"/>
              <a:t> </a:t>
            </a:r>
            <a:br>
              <a:rPr lang="ru-RU" dirty="0"/>
            </a:br>
            <a:r>
              <a:rPr lang="ru-RU" sz="3100" dirty="0"/>
              <a:t>(англ. </a:t>
            </a:r>
            <a:r>
              <a:rPr lang="ru-RU" sz="3100" dirty="0" err="1"/>
              <a:t>time-management</a:t>
            </a:r>
            <a:r>
              <a:rPr lang="ru-RU" sz="3100" dirty="0"/>
              <a:t>)</a:t>
            </a:r>
            <a:r>
              <a:rPr lang="ru-RU" dirty="0"/>
              <a:t> -</a:t>
            </a:r>
            <a:br>
              <a:rPr lang="ru-RU" dirty="0"/>
            </a:br>
            <a:r>
              <a:rPr lang="ru-RU" dirty="0"/>
              <a:t>«управление временем», </a:t>
            </a:r>
            <a:br>
              <a:rPr lang="ru-RU" dirty="0"/>
            </a:br>
            <a:r>
              <a:rPr lang="ru-RU" dirty="0"/>
              <a:t>искусство эффективной организации времени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Светлана\Desktop\istock_000049052030_medium.jpg"/>
          <p:cNvPicPr>
            <a:picLocks noChangeAspect="1" noChangeArrowheads="1"/>
          </p:cNvPicPr>
          <p:nvPr/>
        </p:nvPicPr>
        <p:blipFill>
          <a:blip r:embed="rId2" cstate="print"/>
          <a:srcRect l="20469" r="20469"/>
          <a:stretch>
            <a:fillRect/>
          </a:stretch>
        </p:blipFill>
        <p:spPr bwMode="auto">
          <a:xfrm>
            <a:off x="3419872" y="2204864"/>
            <a:ext cx="2506304" cy="4243536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251520" y="620688"/>
            <a:ext cx="3600400" cy="1944216"/>
          </a:xfrm>
          <a:prstGeom prst="wedgeEllipseCallout">
            <a:avLst>
              <a:gd name="adj1" fmla="val -43111"/>
              <a:gd name="adj2" fmla="val 75867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113751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Можно ли научить </a:t>
            </a:r>
            <a:r>
              <a:rPr lang="ru-RU" dirty="0" err="1"/>
              <a:t>тайм-менеджменту</a:t>
            </a:r>
            <a:r>
              <a:rPr lang="ru-RU" dirty="0"/>
              <a:t> дошкольников?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45156" y="329751"/>
            <a:ext cx="81473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Технология формирования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навыков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тайм-менеджмента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детей старшего дошкольного возраста: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Постановка цели.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Планирование дел.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Разделение дел и корректировка плана действий.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Выявление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хронофагов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Выполнение дел и контроль за выполнением дел.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628800"/>
            <a:ext cx="566462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 descr="C:\Users\Светлана\Desktop\телефон\фото с тел\камера фото\IMG_20200320_134832.jpg"/>
          <p:cNvPicPr>
            <a:picLocks noChangeAspect="1" noChangeArrowheads="1"/>
          </p:cNvPicPr>
          <p:nvPr/>
        </p:nvPicPr>
        <p:blipFill>
          <a:blip r:embed="rId3" cstate="print"/>
          <a:srcRect t="1701" r="2751" b="3801"/>
          <a:stretch>
            <a:fillRect/>
          </a:stretch>
        </p:blipFill>
        <p:spPr bwMode="auto">
          <a:xfrm>
            <a:off x="395536" y="4221088"/>
            <a:ext cx="266774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331640" y="6206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1 этап: </a:t>
            </a:r>
            <a:r>
              <a:rPr lang="ru-RU" sz="2800" b="1" dirty="0">
                <a:solidFill>
                  <a:srgbClr val="0070C0"/>
                </a:solidFill>
              </a:rPr>
              <a:t>Постановка цели.</a:t>
            </a:r>
          </a:p>
        </p:txBody>
      </p:sp>
      <p:pic>
        <p:nvPicPr>
          <p:cNvPr id="11" name="Рисунок 10" descr="https://img2.freepng.ru/20180403/jpe/kisspng-goldfish-aquarium-drawing-clip-art-fish-tank-5ac330c3a93bb3.2305337915227414436932.jpg"/>
          <p:cNvPicPr/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20950" r="21269"/>
          <a:stretch>
            <a:fillRect/>
          </a:stretch>
        </p:blipFill>
        <p:spPr bwMode="auto">
          <a:xfrm>
            <a:off x="611560" y="1556792"/>
            <a:ext cx="2310700" cy="230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2 этап: </a:t>
            </a:r>
            <a:r>
              <a:rPr lang="ru-RU" sz="2800" dirty="0">
                <a:solidFill>
                  <a:srgbClr val="0070C0"/>
                </a:solidFill>
              </a:rPr>
              <a:t>Планирование дел.</a:t>
            </a:r>
          </a:p>
        </p:txBody>
      </p:sp>
      <p:pic>
        <p:nvPicPr>
          <p:cNvPr id="4" name="Picture 7" descr="C:\Users\Светлана\Desktop\телефон\фото с тел\камера фото\IMG_20200320_132754.jpg"/>
          <p:cNvPicPr>
            <a:picLocks noChangeAspect="1" noChangeArrowheads="1"/>
          </p:cNvPicPr>
          <p:nvPr/>
        </p:nvPicPr>
        <p:blipFill>
          <a:blip r:embed="rId2" cstate="print"/>
          <a:srcRect t="18500" b="2751"/>
          <a:stretch>
            <a:fillRect/>
          </a:stretch>
        </p:blipFill>
        <p:spPr bwMode="auto">
          <a:xfrm>
            <a:off x="827584" y="836712"/>
            <a:ext cx="3600400" cy="378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C:\Users\Светлана\Desktop\телефон\фото с тел\камера фото\IMG_20200320_133914.jpg"/>
          <p:cNvPicPr>
            <a:picLocks noChangeAspect="1" noChangeArrowheads="1"/>
          </p:cNvPicPr>
          <p:nvPr/>
        </p:nvPicPr>
        <p:blipFill>
          <a:blip r:embed="rId3" cstate="print"/>
          <a:srcRect l="9401" t="6951" r="22351" b="5901"/>
          <a:stretch>
            <a:fillRect/>
          </a:stretch>
        </p:blipFill>
        <p:spPr bwMode="auto">
          <a:xfrm>
            <a:off x="4932040" y="908720"/>
            <a:ext cx="3384376" cy="5762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Светлана\Desktop\телефон\фото с тел\камера фото\IMG_20200320_131601.jpg"/>
          <p:cNvPicPr>
            <a:picLocks noChangeAspect="1" noChangeArrowheads="1"/>
          </p:cNvPicPr>
          <p:nvPr/>
        </p:nvPicPr>
        <p:blipFill>
          <a:blip r:embed="rId4" cstate="print"/>
          <a:srcRect t="40255"/>
          <a:stretch>
            <a:fillRect/>
          </a:stretch>
        </p:blipFill>
        <p:spPr bwMode="auto">
          <a:xfrm>
            <a:off x="467544" y="4725144"/>
            <a:ext cx="198867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Светлана\Desktop\телефон\фото с тел\камера фото\IMG_20200320_131851.jpg"/>
          <p:cNvPicPr>
            <a:picLocks noChangeAspect="1" noChangeArrowheads="1"/>
          </p:cNvPicPr>
          <p:nvPr/>
        </p:nvPicPr>
        <p:blipFill>
          <a:blip r:embed="rId5" cstate="print"/>
          <a:srcRect l="1963" r="7476"/>
          <a:stretch>
            <a:fillRect/>
          </a:stretch>
        </p:blipFill>
        <p:spPr bwMode="auto">
          <a:xfrm>
            <a:off x="2843808" y="4797152"/>
            <a:ext cx="191286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48B84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836712"/>
            <a:ext cx="874897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60648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3 этап: </a:t>
            </a:r>
            <a:r>
              <a:rPr lang="ru-RU" sz="2800" b="1" dirty="0">
                <a:solidFill>
                  <a:srgbClr val="0070C0"/>
                </a:solidFill>
              </a:rPr>
              <a:t>Разделение дел и корректировка плана действий.</a:t>
            </a:r>
          </a:p>
        </p:txBody>
      </p:sp>
      <p:pic>
        <p:nvPicPr>
          <p:cNvPr id="10" name="Picture 10" descr="https://avatars.mds.yandex.net/get-zen_doc/119173/pub_5c63c616553e5800ad210a64_5c63c6d5ac183600ad37ce3f/scale_1200"/>
          <p:cNvPicPr>
            <a:picLocks noChangeAspect="1" noChangeArrowheads="1"/>
          </p:cNvPicPr>
          <p:nvPr/>
        </p:nvPicPr>
        <p:blipFill>
          <a:blip r:embed="rId2" cstate="print"/>
          <a:srcRect l="9231" t="2319" r="10769" b="5374"/>
          <a:stretch>
            <a:fillRect/>
          </a:stretch>
        </p:blipFill>
        <p:spPr bwMode="auto">
          <a:xfrm>
            <a:off x="179511" y="2060848"/>
            <a:ext cx="4992554" cy="4320480"/>
          </a:xfrm>
          <a:prstGeom prst="rect">
            <a:avLst/>
          </a:prstGeom>
          <a:noFill/>
        </p:spPr>
      </p:pic>
      <p:pic>
        <p:nvPicPr>
          <p:cNvPr id="6" name="Содержимое 5" descr="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492896"/>
            <a:ext cx="4319947" cy="323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img2.freepng.ru/20180422/ruw/kisspng-computer-icons-symbol-hurry-5add305a3c7038.2252751215244452742476.jpg"/>
          <p:cNvPicPr/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20446" r="16557"/>
          <a:stretch>
            <a:fillRect/>
          </a:stretch>
        </p:blipFill>
        <p:spPr bwMode="auto">
          <a:xfrm>
            <a:off x="6660232" y="260648"/>
            <a:ext cx="23762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нечёткая постановка целей;</a:t>
            </a:r>
          </a:p>
          <a:p>
            <a:pPr lvl="0"/>
            <a:r>
              <a:rPr lang="ru-RU" dirty="0"/>
              <a:t>отсутствие приоритетов;</a:t>
            </a:r>
          </a:p>
          <a:p>
            <a:pPr lvl="0"/>
            <a:r>
              <a:rPr lang="ru-RU" dirty="0"/>
              <a:t>попытка слишком много сделать за один раз;</a:t>
            </a:r>
          </a:p>
          <a:p>
            <a:pPr lvl="0"/>
            <a:r>
              <a:rPr lang="ru-RU" dirty="0"/>
              <a:t>плохое планирование дня;</a:t>
            </a:r>
          </a:p>
          <a:p>
            <a:pPr lvl="0"/>
            <a:r>
              <a:rPr lang="ru-RU" dirty="0"/>
              <a:t>личная неорганизованность, незнание с чего начать;</a:t>
            </a:r>
          </a:p>
          <a:p>
            <a:pPr lvl="0"/>
            <a:r>
              <a:rPr lang="ru-RU" dirty="0"/>
              <a:t>недостаток мотивации;</a:t>
            </a:r>
          </a:p>
          <a:p>
            <a:pPr lvl="0"/>
            <a:r>
              <a:rPr lang="ru-RU" dirty="0"/>
              <a:t>неумение довести дело до конца;</a:t>
            </a:r>
          </a:p>
          <a:p>
            <a:pPr lvl="0"/>
            <a:r>
              <a:rPr lang="ru-RU" dirty="0"/>
              <a:t>отсутствие самодисциплины;</a:t>
            </a:r>
          </a:p>
          <a:p>
            <a:pPr lvl="0"/>
            <a:r>
              <a:rPr lang="ru-RU" dirty="0"/>
              <a:t>спешка, нетерпение;</a:t>
            </a:r>
          </a:p>
          <a:p>
            <a:pPr lvl="0"/>
            <a:r>
              <a:rPr lang="ru-RU" dirty="0"/>
              <a:t>медлительность;</a:t>
            </a:r>
          </a:p>
          <a:p>
            <a:r>
              <a:rPr lang="ru-RU" dirty="0"/>
              <a:t>недостаточный контроль за перепорученными делами.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40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4 этап: </a:t>
            </a:r>
            <a:r>
              <a:rPr lang="ru-RU" sz="2800" b="1" dirty="0">
                <a:solidFill>
                  <a:srgbClr val="0070C0"/>
                </a:solidFill>
              </a:rPr>
              <a:t>Выявление </a:t>
            </a:r>
            <a:r>
              <a:rPr lang="ru-RU" sz="2800" b="1" dirty="0" err="1">
                <a:solidFill>
                  <a:srgbClr val="0070C0"/>
                </a:solidFill>
              </a:rPr>
              <a:t>хронофагов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Светлана\Desktop\телефон\фото с тел\камера фото\IMG_20200320_133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901" t="14070" r="3538" b="8651"/>
          <a:stretch>
            <a:fillRect/>
          </a:stretch>
        </p:blipFill>
        <p:spPr bwMode="auto">
          <a:xfrm>
            <a:off x="251520" y="4725144"/>
            <a:ext cx="3096991" cy="198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248B84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060848"/>
            <a:ext cx="54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C:\Users\Светлана\Desktop\телефон\фото с тел\камера фото\IMG_20200320_133914.jpg"/>
          <p:cNvPicPr>
            <a:picLocks noChangeAspect="1" noChangeArrowheads="1"/>
          </p:cNvPicPr>
          <p:nvPr/>
        </p:nvPicPr>
        <p:blipFill>
          <a:blip r:embed="rId4" cstate="print"/>
          <a:srcRect l="9401" t="6951" r="6601" b="5901"/>
          <a:stretch>
            <a:fillRect/>
          </a:stretch>
        </p:blipFill>
        <p:spPr bwMode="auto">
          <a:xfrm>
            <a:off x="827584" y="1340768"/>
            <a:ext cx="2304256" cy="318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69084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5</a:t>
            </a:r>
            <a:r>
              <a:rPr lang="ru-RU" sz="2800" b="1" dirty="0">
                <a:solidFill>
                  <a:srgbClr val="C00000"/>
                </a:solidFill>
              </a:rPr>
              <a:t> этап: </a:t>
            </a:r>
            <a:r>
              <a:rPr lang="ru-RU" sz="2800" b="1" dirty="0">
                <a:solidFill>
                  <a:srgbClr val="0070C0"/>
                </a:solidFill>
              </a:rPr>
              <a:t>Выполнение дел и контроль за выполнением дел.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1079</TotalTime>
  <Words>185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Lucida Sans Unicode</vt:lpstr>
      <vt:lpstr>Verdana</vt:lpstr>
      <vt:lpstr>Wingdings 2</vt:lpstr>
      <vt:lpstr>Wingdings 3</vt:lpstr>
      <vt:lpstr>Открытая</vt:lpstr>
      <vt:lpstr>«Формирование навыков  тайм-менеджмента  у детей старшего  дошкольного возраста»</vt:lpstr>
      <vt:lpstr>«Тайм-менеджмент»  (англ. time-management) - «управление временем»,  искусство эффективной организации времени</vt:lpstr>
      <vt:lpstr>Презентация PowerPoint</vt:lpstr>
      <vt:lpstr>Презентация PowerPoint</vt:lpstr>
      <vt:lpstr>Презентация PowerPoint</vt:lpstr>
      <vt:lpstr>2 этап: Планирование дел.</vt:lpstr>
      <vt:lpstr>Презентация PowerPoint</vt:lpstr>
      <vt:lpstr>Презентация PowerPoint</vt:lpstr>
      <vt:lpstr>5 этап: Выполнение дел и контроль за выполнением дел.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122</cp:revision>
  <dcterms:created xsi:type="dcterms:W3CDTF">2019-12-22T04:17:30Z</dcterms:created>
  <dcterms:modified xsi:type="dcterms:W3CDTF">2024-04-03T08:55:47Z</dcterms:modified>
</cp:coreProperties>
</file>