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97" r:id="rId3"/>
    <p:sldId id="268" r:id="rId4"/>
    <p:sldId id="261" r:id="rId5"/>
    <p:sldId id="291" r:id="rId6"/>
    <p:sldId id="259" r:id="rId7"/>
    <p:sldId id="295" r:id="rId8"/>
    <p:sldId id="275" r:id="rId9"/>
    <p:sldId id="274" r:id="rId10"/>
    <p:sldId id="292" r:id="rId11"/>
    <p:sldId id="293" r:id="rId12"/>
    <p:sldId id="287" r:id="rId13"/>
    <p:sldId id="289" r:id="rId14"/>
    <p:sldId id="290" r:id="rId15"/>
    <p:sldId id="281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FFD"/>
    <a:srgbClr val="333333"/>
    <a:srgbClr val="0099FF"/>
    <a:srgbClr val="FFFF99"/>
    <a:srgbClr val="8084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CB4E-D574-4C04-92F3-E6E8C6FA334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92E4-A618-4A04-A4CA-0E03B774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92E4-A618-4A04-A4CA-0E03B77428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1672-B590-4CF7-8C80-B07C004EAB8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2641-40F3-4C0F-BB48-9220AB18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5DCE-8A5D-4D25-BFD2-D68762E5E16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B016-750A-4434-8F93-C910350EB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9E62-8143-4858-B005-040A81F7E22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FEA4-0876-45E2-817E-892940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2D3B-783E-440C-BA30-BE3F39CDFE38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A0D4-4443-47BD-8B3D-36C383C7F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C426-9EC1-4640-BB38-28C32CECDF9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6FD8-86E8-4B60-8D4D-1FB2B9FF0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BA69-BECD-41CB-AD58-EECC2C86662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6BB7-6CB0-43EC-82FB-F37BD589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EBF3-7961-46DB-8221-8A6D3F45FF12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2C65-C05B-4E21-8A81-230C001C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DE34-D04B-4877-B679-FF0F2B8B5FB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CBC3-58CA-409E-9677-D6205E644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410D-B079-4499-AC84-DB44D7D279B9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E620-50B9-4D83-AE83-B17F474A3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27A4-83E6-4C67-85B5-22FA769AB70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47A0-1AF2-4D14-BEBF-7876E9F80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FC8D-1EEC-4453-9D0D-70FA5852E65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E8C4-F7EE-469C-8C23-499AB14D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4B447-8E31-4DF5-9088-E84CA5085AA6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FCA31-0862-4580-9838-DB48436B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33.png"/><Relationship Id="rId3" Type="http://schemas.openxmlformats.org/officeDocument/2006/relationships/audio" Target="file:///C:\Users\User\Desktop\&#1082;&#1086;&#1085;&#1082;&#1091;&#1088;&#1089;%20&#1054;&#1058;&#1050;&#1056;&#1067;&#1058;&#1048;&#1045;\2%20&#1090;&#1091;&#1088;\&#1050;%20&#1059;&#1056;&#1054;&#1050;&#1059;\&#1050;&#1054;&#1053;&#1050;&#1059;&#1056;&#1057;\!!!kosmicheskaya-muzyka(muzofon.com).mp3" TargetMode="External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17" Type="http://schemas.openxmlformats.org/officeDocument/2006/relationships/image" Target="../media/image32.png"/><Relationship Id="rId2" Type="http://schemas.openxmlformats.org/officeDocument/2006/relationships/audio" Target="file:///C:\Users\User\Desktop\&#1040;&#1058;&#1058;&#1045;&#1057;&#1058;&#1040;&#1062;&#1048;&#1071;\&#1084;&#1086;&#1077;%20&#1079;&#1072;&#1085;&#1103;&#1090;&#1080;&#1077;%202%20&#1082;&#1083;&#1072;&#1089;&#1089;\&#1048;&#1079;%20&#1082;&#1080;&#1085;&#1086;&#1092;&#1080;&#1083;&#1100;&#1084;&#1086;&#1074;%20-%20&#1052;&#1072;&#1083;&#1077;&#1085;&#1100;&#1082;&#1080;&#1081;%20&#1087;&#1088;&#1080;&#1085;&#1094;%20&#8211;%20&#1052;&#1077;&#1083;&#1086;&#1076;&#1080;&#1103;%20(minus).mp3" TargetMode="External"/><Relationship Id="rId16" Type="http://schemas.openxmlformats.org/officeDocument/2006/relationships/image" Target="../media/image31.png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86;&#1085;&#1082;&#1091;&#1088;&#1089;%20&#1054;&#1058;&#1050;&#1056;&#1067;&#1058;&#1048;&#1045;\2%20&#1090;&#1091;&#1088;\&#1050;%20&#1059;&#1056;&#1054;&#1050;&#1059;\&#1082;&#1086;&#1089;&#1084;&#1086;&#1089;\&#1059;&#1056;&#1054;&#1050;\kto-tebya-vydumal_-_minusovka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86;&#1085;&#1082;&#1091;&#1088;&#1089;%20&#1054;&#1058;&#1050;&#1056;&#1067;&#1058;&#1048;&#1045;\2%20&#1090;&#1091;&#1088;\&#1050;%20&#1059;&#1056;&#1054;&#1050;&#1059;\&#1082;&#1086;&#1089;&#1084;&#1086;&#1089;\&#1059;&#1056;&#1054;&#1050;\rocket-starting-hissing_fjrunreo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 rot="16669644" flipH="1" flipV="1">
            <a:off x="7469487" y="4632348"/>
            <a:ext cx="1106487" cy="18716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9388" y="4366041"/>
              <a:ext cx="432300" cy="431416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335" y="5290578"/>
              <a:ext cx="368726" cy="36938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92" y="5841856"/>
              <a:ext cx="185069" cy="18469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8175654" cy="4803793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«Шифровщик»</a:t>
            </a:r>
          </a:p>
          <a:p>
            <a:pPr algn="ctr"/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Т=2  Д=3</a:t>
            </a:r>
            <a:endParaRPr lang="ru-RU" sz="5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КОСМОНАВ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СОЗВЕЗ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РАКЕ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КОСМО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РОМ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8247092" cy="473235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t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81439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КОСМОНАВ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5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СОЗВЕЗ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РАКЕ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КОСМО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РОМ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прин3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Из кинофильмов - Маленький принц – Мелодия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Из кинофильмов - Маленький принц – Мелодия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!!!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1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1893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1893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255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7848600" cy="453707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10"/>
          <p:cNvSpPr>
            <a:spLocks noChangeArrowheads="1"/>
          </p:cNvSpPr>
          <p:nvPr/>
        </p:nvSpPr>
        <p:spPr bwMode="auto">
          <a:xfrm>
            <a:off x="571472" y="214290"/>
            <a:ext cx="7848600" cy="800037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предложением</a:t>
            </a:r>
            <a:endParaRPr lang="ru-RU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910" y="1339276"/>
            <a:ext cx="778674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Космический корабль летит на Луну.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небе большие яркие звезды.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Солнца вращается девять планет.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 живут на планете Земля.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Космонавты возвращаются на родную Землю.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Ракету запустили с орбитальной станции.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6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7848600" cy="453707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4" name="Скругленный прямоугольник 10"/>
          <p:cNvSpPr>
            <a:spLocks noChangeArrowheads="1"/>
          </p:cNvSpPr>
          <p:nvPr/>
        </p:nvSpPr>
        <p:spPr bwMode="auto">
          <a:xfrm>
            <a:off x="571472" y="214290"/>
            <a:ext cx="7848600" cy="800037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должны научиться:</a:t>
            </a:r>
            <a:endParaRPr lang="ru-RU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1816765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1225550" cy="13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714620"/>
            <a:ext cx="2016225" cy="13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14818"/>
            <a:ext cx="1427524" cy="13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572008"/>
            <a:ext cx="39131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6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7848600" cy="453707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14337" name="Picture 1" descr="C:\Users\User\Desktop\конкурс ОТКРЫТИЕ\2 тур\К УРОКУ\inf.spravka_licej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71546"/>
            <a:ext cx="828680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to-tebya-vydumal_-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41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4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ТТЕСТАЦИЯ\мое занятие 2 класс\2fons.ru-12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rocket-starting-hissing_fjrunreo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 rot="16669644" flipH="1" flipV="1">
            <a:off x="7469487" y="4632348"/>
            <a:ext cx="1106487" cy="18716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9388" y="4366041"/>
              <a:ext cx="432300" cy="431416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335" y="5290578"/>
              <a:ext cx="368726" cy="36938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92" y="5841856"/>
              <a:ext cx="185069" cy="18469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387" name="Скругленный прямоугольник 10"/>
          <p:cNvSpPr>
            <a:spLocks noChangeArrowheads="1"/>
          </p:cNvSpPr>
          <p:nvPr/>
        </p:nvSpPr>
        <p:spPr bwMode="auto">
          <a:xfrm>
            <a:off x="428596" y="857233"/>
            <a:ext cx="8501122" cy="3286148"/>
          </a:xfrm>
          <a:prstGeom prst="roundRect">
            <a:avLst>
              <a:gd name="adj" fmla="val 12850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b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’]- [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 </a:t>
            </a:r>
            <a:r>
              <a:rPr lang="ru-RU" sz="5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д-т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10"/>
          <p:cNvSpPr>
            <a:spLocks noChangeArrowheads="1"/>
          </p:cNvSpPr>
          <p:nvPr/>
        </p:nvSpPr>
        <p:spPr bwMode="auto">
          <a:xfrm>
            <a:off x="5572132" y="5000636"/>
            <a:ext cx="3571869" cy="1857364"/>
          </a:xfrm>
          <a:prstGeom prst="roundRect">
            <a:avLst>
              <a:gd name="adj" fmla="val 12850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БОУ г. Омска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 127»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Тихонова О.В.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7848600" cy="453707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4" name="Скругленный прямоугольник 10"/>
          <p:cNvSpPr>
            <a:spLocks noChangeArrowheads="1"/>
          </p:cNvSpPr>
          <p:nvPr/>
        </p:nvSpPr>
        <p:spPr bwMode="auto">
          <a:xfrm>
            <a:off x="571472" y="214290"/>
            <a:ext cx="7848600" cy="800037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должны научиться:</a:t>
            </a:r>
            <a:endParaRPr lang="ru-RU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1816765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1225550" cy="13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714620"/>
            <a:ext cx="2016225" cy="13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14818"/>
            <a:ext cx="1427524" cy="13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572008"/>
            <a:ext cx="39131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6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78899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ctr">
              <a:spcBef>
                <a:spcPct val="50000"/>
              </a:spcBef>
            </a:pP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Admin\Рабочий стол\картинки\1292338_html_457c4e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214423"/>
            <a:ext cx="2928958" cy="227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C:\Documents and Settings\Admin\Рабочий стол\картинки\1321731_html_m6c690a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429000"/>
            <a:ext cx="2786082" cy="227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Documents and Settings\Admin\Рабочий стол\173048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857232"/>
            <a:ext cx="242889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7848600" cy="4537075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788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образуются звуки?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нкурс ОТКРЫТИЕ\2 тур\К УРОКУ\image.jpg"/>
          <p:cNvPicPr>
            <a:picLocks noChangeAspect="1" noChangeArrowheads="1"/>
          </p:cNvPicPr>
          <p:nvPr/>
        </p:nvPicPr>
        <p:blipFill>
          <a:blip r:embed="rId4"/>
          <a:srcRect l="6250" t="26041" r="7031" b="11458"/>
          <a:stretch>
            <a:fillRect/>
          </a:stretch>
        </p:blipFill>
        <p:spPr bwMode="auto">
          <a:xfrm>
            <a:off x="3714744" y="1214422"/>
            <a:ext cx="4714908" cy="4500594"/>
          </a:xfrm>
          <a:prstGeom prst="rect">
            <a:avLst/>
          </a:prstGeom>
          <a:noFill/>
        </p:spPr>
      </p:pic>
      <p:pic>
        <p:nvPicPr>
          <p:cNvPr id="1028" name="Picture 4" descr="C:\Users\User\Desktop\конкурс ОТКРЫТИЕ\2 тур\К УРОКУ\img7.jpg"/>
          <p:cNvPicPr>
            <a:picLocks noChangeAspect="1" noChangeArrowheads="1"/>
          </p:cNvPicPr>
          <p:nvPr/>
        </p:nvPicPr>
        <p:blipFill>
          <a:blip r:embed="rId5"/>
          <a:srcRect l="7812" t="14883" r="56152" b="50000"/>
          <a:stretch>
            <a:fillRect/>
          </a:stretch>
        </p:blipFill>
        <p:spPr bwMode="auto">
          <a:xfrm>
            <a:off x="642910" y="2285992"/>
            <a:ext cx="292895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6a00e553c8c40f8833011572306bbc97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68"/>
            <a:ext cx="9144000" cy="688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04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Хинна\Desktop\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4180">
            <a:off x="825824" y="2000174"/>
            <a:ext cx="917140" cy="196449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8140804" cy="3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слогами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5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611188" y="1196975"/>
            <a:ext cx="8175654" cy="4875231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</a:p>
          <a:p>
            <a:pPr algn="ctr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онкурс ОТКРЫТИЕ\2 тур\К УРОКУ\_37916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143116"/>
            <a:ext cx="378621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7edc9cd42ee2199fb1ea3743ba94502f4572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93</Words>
  <Application>Microsoft Office PowerPoint</Application>
  <PresentationFormat>Экран (4:3)</PresentationFormat>
  <Paragraphs>37</Paragraphs>
  <Slides>16</Slides>
  <Notes>6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Работа со слогами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33</cp:revision>
  <dcterms:created xsi:type="dcterms:W3CDTF">2012-08-02T12:17:38Z</dcterms:created>
  <dcterms:modified xsi:type="dcterms:W3CDTF">2019-04-02T12:40:03Z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