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3" r:id="rId5"/>
    <p:sldId id="26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E8E4-1C75-4C43-B43D-E6CB9F03EFBA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08BE9-EB19-4183-A719-7EA13465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"/>
            <a:ext cx="6840760" cy="29969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Праздники Руси»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</a:t>
            </a:r>
          </a:p>
          <a:p>
            <a:r>
              <a:rPr lang="ru-RU" alt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Соловьёва О.Н.</a:t>
            </a:r>
          </a:p>
          <a:p>
            <a:r>
              <a:rPr lang="ru-RU" alt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187</a:t>
            </a:r>
          </a:p>
          <a:p>
            <a:r>
              <a:rPr lang="ru-RU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depositphotos_149649598-stock-illustration-musical-note-flat-vector-ic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3212976"/>
            <a:ext cx="432048" cy="432048"/>
          </a:xfrm>
          <a:prstGeom prst="rect">
            <a:avLst/>
          </a:prstGeo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284984"/>
            <a:ext cx="428407" cy="428407"/>
          </a:xfrm>
          <a:prstGeom prst="rect">
            <a:avLst/>
          </a:prstGeom>
        </p:spPr>
      </p:pic>
      <p:pic>
        <p:nvPicPr>
          <p:cNvPr id="6" name="Рисунок 5" descr="e88af78af62bee8142f9bf0536cd5df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40061">
            <a:off x="4057346" y="2536483"/>
            <a:ext cx="340414" cy="434202"/>
          </a:xfrm>
          <a:prstGeom prst="rect">
            <a:avLst/>
          </a:prstGeom>
        </p:spPr>
      </p:pic>
      <p:pic>
        <p:nvPicPr>
          <p:cNvPr id="7" name="Рисунок 6" descr="303710-ff98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429000"/>
            <a:ext cx="340070" cy="432049"/>
          </a:xfrm>
          <a:prstGeom prst="rect">
            <a:avLst/>
          </a:prstGeom>
        </p:spPr>
      </p:pic>
      <p:pic>
        <p:nvPicPr>
          <p:cNvPr id="8" name="Рисунок 7" descr="unnamed (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2708920"/>
            <a:ext cx="459432" cy="459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lenica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метки-вопроса-и-exlamation-красные-сияющие-элементы-r-1548979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188" b="2751"/>
          <a:stretch>
            <a:fillRect/>
          </a:stretch>
        </p:blipFill>
        <p:spPr>
          <a:xfrm>
            <a:off x="3786182" y="357166"/>
            <a:ext cx="1015171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ждественская-елка-73646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844824"/>
            <a:ext cx="2744644" cy="4687416"/>
          </a:xfrm>
          <a:prstGeom prst="rect">
            <a:avLst/>
          </a:prstGeom>
        </p:spPr>
      </p:pic>
      <p:pic>
        <p:nvPicPr>
          <p:cNvPr id="3" name="Рисунок 2" descr="иллюстрация-вектора-eps-шаблона-подарочной-коробки-13292878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085184"/>
            <a:ext cx="1382715" cy="1538271"/>
          </a:xfrm>
          <a:prstGeom prst="rect">
            <a:avLst/>
          </a:prstGeom>
        </p:spPr>
      </p:pic>
      <p:pic>
        <p:nvPicPr>
          <p:cNvPr id="5" name="Рисунок 4" descr="sm_ful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2071678"/>
            <a:ext cx="4032448" cy="3645024"/>
          </a:xfrm>
          <a:prstGeom prst="rect">
            <a:avLst/>
          </a:prstGeom>
        </p:spPr>
      </p:pic>
      <p:pic>
        <p:nvPicPr>
          <p:cNvPr id="8" name="Рисунок 7" descr="метки-вопроса-и-exlamation-красные-сияющие-элементы-r-15489792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188" b="2751"/>
          <a:stretch>
            <a:fillRect/>
          </a:stretch>
        </p:blipFill>
        <p:spPr>
          <a:xfrm>
            <a:off x="4132372" y="692696"/>
            <a:ext cx="1159708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2442156_kartinki-pibig-info-p-prorub-kartinka-arti-vkontakt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pic>
        <p:nvPicPr>
          <p:cNvPr id="3" name="Рисунок 2" descr="метки-вопроса-и-exlamation-красные-сияющие-элементы-r-1548979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188" b="2751"/>
          <a:stretch>
            <a:fillRect/>
          </a:stretch>
        </p:blipFill>
        <p:spPr>
          <a:xfrm>
            <a:off x="4062624" y="357166"/>
            <a:ext cx="101799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064579_gas-kvas-com-p-risunok-na-temu-pravoslavnie-prazdniki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9"/>
            <a:ext cx="9144000" cy="6817521"/>
          </a:xfrm>
          <a:prstGeom prst="rect">
            <a:avLst/>
          </a:prstGeom>
        </p:spPr>
      </p:pic>
      <p:pic>
        <p:nvPicPr>
          <p:cNvPr id="3" name="Рисунок 2" descr="метки-вопроса-и-exlamation-красные-сияющие-элементы-r-1548979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188" b="2751"/>
          <a:stretch>
            <a:fillRect/>
          </a:stretch>
        </p:blipFill>
        <p:spPr>
          <a:xfrm>
            <a:off x="3786182" y="500042"/>
            <a:ext cx="1159708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052736"/>
            <a:ext cx="3510844" cy="6079902"/>
          </a:xfrm>
          <a:prstGeom prst="rect">
            <a:avLst/>
          </a:prstGeom>
        </p:spPr>
      </p:pic>
      <p:pic>
        <p:nvPicPr>
          <p:cNvPr id="3" name="Рисунок 2" descr="метки-вопроса-и-exlamation-красные-сияющие-элементы-r-15489792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188" b="2751"/>
          <a:stretch>
            <a:fillRect/>
          </a:stretch>
        </p:blipFill>
        <p:spPr>
          <a:xfrm>
            <a:off x="3857620" y="571480"/>
            <a:ext cx="1152128" cy="1224136"/>
          </a:xfrm>
          <a:prstGeom prst="rect">
            <a:avLst/>
          </a:prstGeom>
        </p:spPr>
      </p:pic>
      <p:pic>
        <p:nvPicPr>
          <p:cNvPr id="4" name="Рисунок 3" descr="5a09674e4ccaf98dac1509b27a24b06312_resize_2000x2000_same_eed59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51" r="9051" b="9051"/>
          <a:stretch>
            <a:fillRect/>
          </a:stretch>
        </p:blipFill>
        <p:spPr>
          <a:xfrm>
            <a:off x="0" y="3284984"/>
            <a:ext cx="3118656" cy="3573016"/>
          </a:xfrm>
          <a:prstGeom prst="rect">
            <a:avLst/>
          </a:prstGeom>
        </p:spPr>
      </p:pic>
      <p:pic>
        <p:nvPicPr>
          <p:cNvPr id="5" name="Рисунок 4" descr="комплект-иллюстраций-акварели-лент-сатинировки-других-цветов-шить-12513083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75085">
            <a:off x="3375585" y="4031839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13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Интерактивная игра  для детей  « Праздники Руси»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«Четвертый лишний»</dc:title>
  <dc:creator>Windows User</dc:creator>
  <cp:lastModifiedBy>acer292909@outlook.com</cp:lastModifiedBy>
  <cp:revision>54</cp:revision>
  <dcterms:created xsi:type="dcterms:W3CDTF">2020-06-07T20:14:40Z</dcterms:created>
  <dcterms:modified xsi:type="dcterms:W3CDTF">2023-11-28T20:02:20Z</dcterms:modified>
</cp:coreProperties>
</file>