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.xml" ContentType="application/vnd.openxmlformats-officedocument.drawingml.char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4" r:id="rId2"/>
    <p:sldId id="263" r:id="rId3"/>
    <p:sldId id="266" r:id="rId4"/>
    <p:sldId id="283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4" r:id="rId21"/>
    <p:sldId id="28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3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998705362269551E-2"/>
          <c:y val="3.5495718961072911E-2"/>
          <c:w val="0.93201972149314671"/>
          <c:h val="0.78246562929633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1.5</c:v>
                </c:pt>
                <c:pt idx="2">
                  <c:v>3</c:v>
                </c:pt>
                <c:pt idx="3">
                  <c:v>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1.5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1.5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4025688"/>
        <c:axId val="454026080"/>
      </c:barChart>
      <c:catAx>
        <c:axId val="454025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4026080"/>
        <c:crosses val="autoZero"/>
        <c:auto val="1"/>
        <c:lblAlgn val="ctr"/>
        <c:lblOffset val="100"/>
        <c:noMultiLvlLbl val="0"/>
      </c:catAx>
      <c:valAx>
        <c:axId val="45402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4025688"/>
        <c:crosses val="autoZero"/>
        <c:crossBetween val="between"/>
      </c:valAx>
      <c:spPr>
        <a:noFill/>
        <a:ln>
          <a:noFill/>
        </a:ln>
        <a:effectLst/>
        <a:scene3d>
          <a:camera prst="orthographicFront"/>
          <a:lightRig rig="threePt" dir="t"/>
        </a:scene3d>
        <a:sp3d prstMaterial="metal">
          <a:bevelT w="38100" h="57150" prst="angle"/>
        </a:sp3d>
      </c:spPr>
    </c:plotArea>
    <c:legend>
      <c:legendPos val="b"/>
      <c:layout>
        <c:manualLayout>
          <c:xMode val="edge"/>
          <c:yMode val="edge"/>
          <c:x val="0.17934859210636075"/>
          <c:y val="0.90242031603116635"/>
          <c:w val="0.64130259451950711"/>
          <c:h val="9.7579683968833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DB273D-BF3D-4E2D-863A-D40005A375D3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DD2FDC3-1237-47FF-B468-C01BF78C37E4}">
      <dgm:prSet phldrT="[Текст]"/>
      <dgm:spPr>
        <a:scene3d>
          <a:camera prst="perspectiveHeroicExtremeLeftFacing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b="1" dirty="0" smtClean="0"/>
            <a:t>ФГОС</a:t>
          </a:r>
          <a:endParaRPr lang="ru-RU" b="1" dirty="0"/>
        </a:p>
      </dgm:t>
    </dgm:pt>
    <dgm:pt modelId="{61FAC207-C470-4FE8-AAF7-B425AE84F513}" type="parTrans" cxnId="{E14187C5-AB46-41B8-AC23-7F3EEFC82EEB}">
      <dgm:prSet/>
      <dgm:spPr/>
      <dgm:t>
        <a:bodyPr/>
        <a:lstStyle/>
        <a:p>
          <a:endParaRPr lang="ru-RU"/>
        </a:p>
      </dgm:t>
    </dgm:pt>
    <dgm:pt modelId="{3CBE073E-EB13-4900-8327-FAB59199A789}" type="sibTrans" cxnId="{E14187C5-AB46-41B8-AC23-7F3EEFC82EEB}">
      <dgm:prSet/>
      <dgm:spPr/>
      <dgm:t>
        <a:bodyPr/>
        <a:lstStyle/>
        <a:p>
          <a:endParaRPr lang="ru-RU"/>
        </a:p>
      </dgm:t>
    </dgm:pt>
    <dgm:pt modelId="{A34DBC2C-049C-4E3C-B444-495C7A276DFD}">
      <dgm:prSet phldrT="[Текст]" custT="1"/>
      <dgm:spPr>
        <a:scene3d>
          <a:camera prst="perspectiveHeroicExtremeLeftFacing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3500" b="1" dirty="0" smtClean="0">
              <a:solidFill>
                <a:schemeClr val="bg1"/>
              </a:solidFill>
            </a:rPr>
            <a:t>ФГОС</a:t>
          </a:r>
          <a:endParaRPr lang="ru-RU" sz="3500" b="1" dirty="0">
            <a:solidFill>
              <a:schemeClr val="bg1"/>
            </a:solidFill>
          </a:endParaRPr>
        </a:p>
      </dgm:t>
    </dgm:pt>
    <dgm:pt modelId="{6B44BD29-F409-4E23-9369-B8D4F9C49078}" type="parTrans" cxnId="{6AC81140-0E13-4DBC-878C-88C31B29A733}">
      <dgm:prSet/>
      <dgm:spPr/>
      <dgm:t>
        <a:bodyPr/>
        <a:lstStyle/>
        <a:p>
          <a:endParaRPr lang="ru-RU"/>
        </a:p>
      </dgm:t>
    </dgm:pt>
    <dgm:pt modelId="{524E4019-664E-4B36-AA63-285CD9AE1087}" type="sibTrans" cxnId="{6AC81140-0E13-4DBC-878C-88C31B29A733}">
      <dgm:prSet/>
      <dgm:spPr/>
      <dgm:t>
        <a:bodyPr/>
        <a:lstStyle/>
        <a:p>
          <a:endParaRPr lang="ru-RU"/>
        </a:p>
      </dgm:t>
    </dgm:pt>
    <dgm:pt modelId="{60BCF809-E434-4162-958F-0FB550FADC22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Организация проектной деятельности</a:t>
          </a:r>
          <a:endParaRPr lang="ru-RU" sz="2000" b="1" dirty="0">
            <a:solidFill>
              <a:srgbClr val="7030A0"/>
            </a:solidFill>
          </a:endParaRPr>
        </a:p>
      </dgm:t>
    </dgm:pt>
    <dgm:pt modelId="{8A49E97B-DC0B-4E5F-9576-4A1A51F4F9FB}" type="parTrans" cxnId="{82CF362A-177B-4AC9-AA0F-0755BA42A05A}">
      <dgm:prSet/>
      <dgm:spPr/>
      <dgm:t>
        <a:bodyPr/>
        <a:lstStyle/>
        <a:p>
          <a:endParaRPr lang="ru-RU"/>
        </a:p>
      </dgm:t>
    </dgm:pt>
    <dgm:pt modelId="{B37647F8-FB7A-467E-8489-7A67822D8EB3}" type="sibTrans" cxnId="{82CF362A-177B-4AC9-AA0F-0755BA42A05A}">
      <dgm:prSet/>
      <dgm:spPr/>
      <dgm:t>
        <a:bodyPr/>
        <a:lstStyle/>
        <a:p>
          <a:endParaRPr lang="ru-RU"/>
        </a:p>
      </dgm:t>
    </dgm:pt>
    <dgm:pt modelId="{64BD9FD1-F60C-48B5-9894-EA90C0237018}">
      <dgm:prSet phldrT="[Текст]"/>
      <dgm:spPr>
        <a:scene3d>
          <a:camera prst="perspectiveHeroicExtremeLeftFacing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b="1" dirty="0" smtClean="0"/>
            <a:t>ФГОС</a:t>
          </a:r>
          <a:endParaRPr lang="ru-RU" b="1" dirty="0"/>
        </a:p>
      </dgm:t>
    </dgm:pt>
    <dgm:pt modelId="{F7FD75E1-C1C6-4DBB-AE58-C2F03D5D0795}" type="parTrans" cxnId="{88E95AD4-A21F-4D26-9953-D22657F1FCA9}">
      <dgm:prSet/>
      <dgm:spPr/>
      <dgm:t>
        <a:bodyPr/>
        <a:lstStyle/>
        <a:p>
          <a:endParaRPr lang="ru-RU"/>
        </a:p>
      </dgm:t>
    </dgm:pt>
    <dgm:pt modelId="{D5BFFEF5-0E49-4EE1-9CB5-0685320AAB83}" type="sibTrans" cxnId="{88E95AD4-A21F-4D26-9953-D22657F1FCA9}">
      <dgm:prSet/>
      <dgm:spPr/>
      <dgm:t>
        <a:bodyPr/>
        <a:lstStyle/>
        <a:p>
          <a:endParaRPr lang="ru-RU"/>
        </a:p>
      </dgm:t>
    </dgm:pt>
    <dgm:pt modelId="{962FE559-2D6D-4F73-94E3-B41B800F63B0}">
      <dgm:prSet phldrT="[Текст]"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Решение поставленных проектных задач</a:t>
          </a:r>
          <a:endParaRPr lang="ru-RU" sz="2000" b="1" dirty="0">
            <a:solidFill>
              <a:srgbClr val="7030A0"/>
            </a:solidFill>
          </a:endParaRPr>
        </a:p>
      </dgm:t>
    </dgm:pt>
    <dgm:pt modelId="{A6B6BC78-4B7D-4EE2-9EDD-132F5926C55E}" type="parTrans" cxnId="{E4B957CA-4992-4BE7-BA1D-1A0DD8714BF0}">
      <dgm:prSet/>
      <dgm:spPr/>
      <dgm:t>
        <a:bodyPr/>
        <a:lstStyle/>
        <a:p>
          <a:endParaRPr lang="ru-RU"/>
        </a:p>
      </dgm:t>
    </dgm:pt>
    <dgm:pt modelId="{964D9571-DCFC-4C0E-8E9C-C8B2EB33603D}" type="sibTrans" cxnId="{E4B957CA-4992-4BE7-BA1D-1A0DD8714BF0}">
      <dgm:prSet/>
      <dgm:spPr/>
      <dgm:t>
        <a:bodyPr/>
        <a:lstStyle/>
        <a:p>
          <a:endParaRPr lang="ru-RU"/>
        </a:p>
      </dgm:t>
    </dgm:pt>
    <dgm:pt modelId="{537521F1-899F-4071-801A-580EF80B9398}">
      <dgm:prSet/>
      <dgm:spPr>
        <a:scene3d>
          <a:camera prst="perspectiveHeroicExtremeLeftFacing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b="1" dirty="0" smtClean="0"/>
            <a:t>ФГОС</a:t>
          </a:r>
          <a:endParaRPr lang="ru-RU" b="1" dirty="0"/>
        </a:p>
      </dgm:t>
    </dgm:pt>
    <dgm:pt modelId="{0C59CA9C-95C5-4AC3-A5CB-77097827A3C4}" type="parTrans" cxnId="{FCF809D3-EC49-4403-94F1-EA30FC3FB35D}">
      <dgm:prSet/>
      <dgm:spPr/>
      <dgm:t>
        <a:bodyPr/>
        <a:lstStyle/>
        <a:p>
          <a:endParaRPr lang="ru-RU"/>
        </a:p>
      </dgm:t>
    </dgm:pt>
    <dgm:pt modelId="{ECD8D731-7FB2-43E1-9E53-98A43A28DCF5}" type="sibTrans" cxnId="{FCF809D3-EC49-4403-94F1-EA30FC3FB35D}">
      <dgm:prSet/>
      <dgm:spPr/>
      <dgm:t>
        <a:bodyPr/>
        <a:lstStyle/>
        <a:p>
          <a:endParaRPr lang="ru-RU"/>
        </a:p>
      </dgm:t>
    </dgm:pt>
    <dgm:pt modelId="{D29E041F-F71F-40FB-9D97-C312EC5E7C95}">
      <dgm:prSet/>
      <dgm:spPr>
        <a:solidFill>
          <a:schemeClr val="accent2"/>
        </a:solidFill>
        <a:scene3d>
          <a:camera prst="perspectiveHeroicExtremeLeftFacing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b="1" dirty="0" smtClean="0"/>
            <a:t>ФГОС</a:t>
          </a:r>
          <a:endParaRPr lang="ru-RU" b="1" dirty="0"/>
        </a:p>
      </dgm:t>
    </dgm:pt>
    <dgm:pt modelId="{9B570A04-D862-481C-94BC-C9B5E3ECDBD4}" type="parTrans" cxnId="{50235AE2-6F41-49BC-8717-2CA6131C0B54}">
      <dgm:prSet/>
      <dgm:spPr/>
      <dgm:t>
        <a:bodyPr/>
        <a:lstStyle/>
        <a:p>
          <a:endParaRPr lang="ru-RU"/>
        </a:p>
      </dgm:t>
    </dgm:pt>
    <dgm:pt modelId="{98DA7EFA-B4B4-436D-9F19-B7DBC2329244}" type="sibTrans" cxnId="{50235AE2-6F41-49BC-8717-2CA6131C0B54}">
      <dgm:prSet/>
      <dgm:spPr/>
      <dgm:t>
        <a:bodyPr/>
        <a:lstStyle/>
        <a:p>
          <a:endParaRPr lang="ru-RU"/>
        </a:p>
      </dgm:t>
    </dgm:pt>
    <dgm:pt modelId="{58669325-6DFD-4CC8-850F-CC70B7F1E652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Новые требования к системе обучения </a:t>
          </a:r>
          <a:endParaRPr lang="ru-RU" sz="2000" b="1" dirty="0">
            <a:solidFill>
              <a:srgbClr val="7030A0"/>
            </a:solidFill>
          </a:endParaRPr>
        </a:p>
      </dgm:t>
    </dgm:pt>
    <dgm:pt modelId="{3F06528F-69D5-461F-9CE3-32F59CCDE002}" type="sibTrans" cxnId="{0F25F1E1-462C-4AEB-A27F-E32A489E5AA0}">
      <dgm:prSet/>
      <dgm:spPr/>
      <dgm:t>
        <a:bodyPr/>
        <a:lstStyle/>
        <a:p>
          <a:endParaRPr lang="ru-RU"/>
        </a:p>
      </dgm:t>
    </dgm:pt>
    <dgm:pt modelId="{B0285E03-8C35-458E-8A5B-CA15084E998B}" type="parTrans" cxnId="{0F25F1E1-462C-4AEB-A27F-E32A489E5AA0}">
      <dgm:prSet/>
      <dgm:spPr/>
      <dgm:t>
        <a:bodyPr/>
        <a:lstStyle/>
        <a:p>
          <a:endParaRPr lang="ru-RU"/>
        </a:p>
      </dgm:t>
    </dgm:pt>
    <dgm:pt modelId="{BF9FFC7F-6434-4CED-BA76-3797FAC478E0}">
      <dgm:prSet custT="1"/>
      <dgm:spPr>
        <a:solidFill>
          <a:schemeClr val="accent4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Овладение системой учебных действий</a:t>
          </a:r>
          <a:endParaRPr lang="ru-RU" sz="2000" b="1" dirty="0">
            <a:solidFill>
              <a:srgbClr val="7030A0"/>
            </a:solidFill>
          </a:endParaRPr>
        </a:p>
      </dgm:t>
    </dgm:pt>
    <dgm:pt modelId="{5C1B3564-7001-431A-AA50-97F73B51330B}" type="parTrans" cxnId="{40587ABF-6ED1-4BA2-AA1E-C7F38A0B9473}">
      <dgm:prSet/>
      <dgm:spPr/>
      <dgm:t>
        <a:bodyPr/>
        <a:lstStyle/>
        <a:p>
          <a:endParaRPr lang="ru-RU"/>
        </a:p>
      </dgm:t>
    </dgm:pt>
    <dgm:pt modelId="{D624B25B-9DD6-4DE7-BF07-2AF344FEA6C6}" type="sibTrans" cxnId="{40587ABF-6ED1-4BA2-AA1E-C7F38A0B9473}">
      <dgm:prSet/>
      <dgm:spPr/>
      <dgm:t>
        <a:bodyPr/>
        <a:lstStyle/>
        <a:p>
          <a:endParaRPr lang="ru-RU"/>
        </a:p>
      </dgm:t>
    </dgm:pt>
    <dgm:pt modelId="{FAC69F6F-645F-4F75-A305-9E9AA91F9DA9}">
      <dgm:prSet/>
      <dgm:spPr>
        <a:solidFill>
          <a:schemeClr val="accent2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Активизация деятельности  обучающихся</a:t>
          </a:r>
          <a:endParaRPr lang="ru-RU" b="1" dirty="0">
            <a:solidFill>
              <a:srgbClr val="7030A0"/>
            </a:solidFill>
          </a:endParaRPr>
        </a:p>
      </dgm:t>
    </dgm:pt>
    <dgm:pt modelId="{B558A200-750C-4879-824A-318205D77FFA}" type="parTrans" cxnId="{C8D20B27-C355-4EA6-8F63-E757971F305B}">
      <dgm:prSet/>
      <dgm:spPr/>
      <dgm:t>
        <a:bodyPr/>
        <a:lstStyle/>
        <a:p>
          <a:endParaRPr lang="ru-RU"/>
        </a:p>
      </dgm:t>
    </dgm:pt>
    <dgm:pt modelId="{DFE1E31B-60EB-45A6-9F24-5C171227C15F}" type="sibTrans" cxnId="{C8D20B27-C355-4EA6-8F63-E757971F305B}">
      <dgm:prSet/>
      <dgm:spPr/>
      <dgm:t>
        <a:bodyPr/>
        <a:lstStyle/>
        <a:p>
          <a:endParaRPr lang="ru-RU"/>
        </a:p>
      </dgm:t>
    </dgm:pt>
    <dgm:pt modelId="{1EE6D30C-E49D-4E56-B0FB-0E93821ED63D}" type="pres">
      <dgm:prSet presAssocID="{69DB273D-BF3D-4E2D-863A-D40005A375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57EED8-33EF-4467-B5DA-EEAFC4D9977F}" type="pres">
      <dgm:prSet presAssocID="{69DB273D-BF3D-4E2D-863A-D40005A375D3}" presName="tSp" presStyleCnt="0"/>
      <dgm:spPr/>
    </dgm:pt>
    <dgm:pt modelId="{6A4623DD-4FC1-44E2-B885-2BECDDCF8076}" type="pres">
      <dgm:prSet presAssocID="{69DB273D-BF3D-4E2D-863A-D40005A375D3}" presName="bSp" presStyleCnt="0"/>
      <dgm:spPr/>
    </dgm:pt>
    <dgm:pt modelId="{03536030-7CBF-4FE3-A328-471B917A5A8F}" type="pres">
      <dgm:prSet presAssocID="{69DB273D-BF3D-4E2D-863A-D40005A375D3}" presName="process" presStyleCnt="0"/>
      <dgm:spPr/>
    </dgm:pt>
    <dgm:pt modelId="{DBD04823-3B6A-4CB7-B13B-F9E4FE507C47}" type="pres">
      <dgm:prSet presAssocID="{FDD2FDC3-1237-47FF-B468-C01BF78C37E4}" presName="composite1" presStyleCnt="0"/>
      <dgm:spPr/>
    </dgm:pt>
    <dgm:pt modelId="{652311DB-F7DB-4E83-9CD0-465578BA1918}" type="pres">
      <dgm:prSet presAssocID="{FDD2FDC3-1237-47FF-B468-C01BF78C37E4}" presName="dummyNode1" presStyleLbl="node1" presStyleIdx="0" presStyleCnt="5"/>
      <dgm:spPr/>
    </dgm:pt>
    <dgm:pt modelId="{9C97255C-0245-4EE7-8898-3381A6B76121}" type="pres">
      <dgm:prSet presAssocID="{FDD2FDC3-1237-47FF-B468-C01BF78C37E4}" presName="childNode1" presStyleLbl="bgAcc1" presStyleIdx="0" presStyleCnt="5" custScaleX="116591" custScaleY="123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E959A-A63E-4BB5-9FFB-FDED512F0FC5}" type="pres">
      <dgm:prSet presAssocID="{FDD2FDC3-1237-47FF-B468-C01BF78C37E4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17E4F-3126-41F3-BD3B-51B5CAE6057A}" type="pres">
      <dgm:prSet presAssocID="{FDD2FDC3-1237-47FF-B468-C01BF78C37E4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E38BE-F9AA-4CC9-8344-112DF7451627}" type="pres">
      <dgm:prSet presAssocID="{FDD2FDC3-1237-47FF-B468-C01BF78C37E4}" presName="connSite1" presStyleCnt="0"/>
      <dgm:spPr/>
    </dgm:pt>
    <dgm:pt modelId="{EC189EA1-BE58-4296-869F-5A5930FEE69E}" type="pres">
      <dgm:prSet presAssocID="{3CBE073E-EB13-4900-8327-FAB59199A789}" presName="Name9" presStyleLbl="sibTrans2D1" presStyleIdx="0" presStyleCnt="4"/>
      <dgm:spPr/>
      <dgm:t>
        <a:bodyPr/>
        <a:lstStyle/>
        <a:p>
          <a:endParaRPr lang="ru-RU"/>
        </a:p>
      </dgm:t>
    </dgm:pt>
    <dgm:pt modelId="{E91AB59A-8AC2-4FD2-A6A1-E0A49B08F52C}" type="pres">
      <dgm:prSet presAssocID="{537521F1-899F-4071-801A-580EF80B9398}" presName="composite2" presStyleCnt="0"/>
      <dgm:spPr/>
    </dgm:pt>
    <dgm:pt modelId="{FA247611-9558-498D-B664-CE4BF0D8A55A}" type="pres">
      <dgm:prSet presAssocID="{537521F1-899F-4071-801A-580EF80B9398}" presName="dummyNode2" presStyleLbl="node1" presStyleIdx="0" presStyleCnt="5"/>
      <dgm:spPr/>
    </dgm:pt>
    <dgm:pt modelId="{34A5A98F-5D28-41BA-8938-BFD820BB9BBD}" type="pres">
      <dgm:prSet presAssocID="{537521F1-899F-4071-801A-580EF80B9398}" presName="childNode2" presStyleLbl="bgAcc1" presStyleIdx="1" presStyleCnt="5" custScaleX="124962" custScaleY="122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32890-AE0F-4E40-BCF8-B312F7E8E042}" type="pres">
      <dgm:prSet presAssocID="{537521F1-899F-4071-801A-580EF80B9398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D8897-2B0E-434A-8686-08251F61363C}" type="pres">
      <dgm:prSet presAssocID="{537521F1-899F-4071-801A-580EF80B9398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DC8E8-B99A-4F0F-8F96-9B0EE8848473}" type="pres">
      <dgm:prSet presAssocID="{537521F1-899F-4071-801A-580EF80B9398}" presName="connSite2" presStyleCnt="0"/>
      <dgm:spPr/>
    </dgm:pt>
    <dgm:pt modelId="{524442BF-DF97-4E49-B4A3-516F46A9A113}" type="pres">
      <dgm:prSet presAssocID="{ECD8D731-7FB2-43E1-9E53-98A43A28DCF5}" presName="Name18" presStyleLbl="sibTrans2D1" presStyleIdx="1" presStyleCnt="4"/>
      <dgm:spPr/>
      <dgm:t>
        <a:bodyPr/>
        <a:lstStyle/>
        <a:p>
          <a:endParaRPr lang="ru-RU"/>
        </a:p>
      </dgm:t>
    </dgm:pt>
    <dgm:pt modelId="{5A5C50A2-F243-424E-8CE7-1EE0F209A371}" type="pres">
      <dgm:prSet presAssocID="{D29E041F-F71F-40FB-9D97-C312EC5E7C95}" presName="composite1" presStyleCnt="0"/>
      <dgm:spPr/>
    </dgm:pt>
    <dgm:pt modelId="{C04423C3-4554-47FE-90C4-23A0B4434737}" type="pres">
      <dgm:prSet presAssocID="{D29E041F-F71F-40FB-9D97-C312EC5E7C95}" presName="dummyNode1" presStyleLbl="node1" presStyleIdx="1" presStyleCnt="5"/>
      <dgm:spPr/>
    </dgm:pt>
    <dgm:pt modelId="{02223A95-3391-4A5D-A36B-F1A3A697A1EC}" type="pres">
      <dgm:prSet presAssocID="{D29E041F-F71F-40FB-9D97-C312EC5E7C95}" presName="childNode1" presStyleLbl="bgAcc1" presStyleIdx="2" presStyleCnt="5" custScaleX="120211" custScaleY="124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B1A1F-E5C8-4697-8371-368B02DB5C32}" type="pres">
      <dgm:prSet presAssocID="{D29E041F-F71F-40FB-9D97-C312EC5E7C95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AB455-EAF3-4AAD-AB44-D51493A7735E}" type="pres">
      <dgm:prSet presAssocID="{D29E041F-F71F-40FB-9D97-C312EC5E7C95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009B8-00BF-4D58-A2A6-99BA414AFFC0}" type="pres">
      <dgm:prSet presAssocID="{D29E041F-F71F-40FB-9D97-C312EC5E7C95}" presName="connSite1" presStyleCnt="0"/>
      <dgm:spPr/>
    </dgm:pt>
    <dgm:pt modelId="{54B6526C-8DF7-4C13-9D56-1480F5CCE19F}" type="pres">
      <dgm:prSet presAssocID="{98DA7EFA-B4B4-436D-9F19-B7DBC2329244}" presName="Name9" presStyleLbl="sibTrans2D1" presStyleIdx="2" presStyleCnt="4"/>
      <dgm:spPr/>
      <dgm:t>
        <a:bodyPr/>
        <a:lstStyle/>
        <a:p>
          <a:endParaRPr lang="ru-RU"/>
        </a:p>
      </dgm:t>
    </dgm:pt>
    <dgm:pt modelId="{423DD65A-F358-48DF-BEBE-A889AEA659B1}" type="pres">
      <dgm:prSet presAssocID="{A34DBC2C-049C-4E3C-B444-495C7A276DFD}" presName="composite2" presStyleCnt="0"/>
      <dgm:spPr/>
    </dgm:pt>
    <dgm:pt modelId="{33349B8D-EE01-4622-B66E-561A8AC1FCEE}" type="pres">
      <dgm:prSet presAssocID="{A34DBC2C-049C-4E3C-B444-495C7A276DFD}" presName="dummyNode2" presStyleLbl="node1" presStyleIdx="2" presStyleCnt="5"/>
      <dgm:spPr/>
    </dgm:pt>
    <dgm:pt modelId="{0704631C-4867-45CA-AFAA-6F9A9E7E5CBB}" type="pres">
      <dgm:prSet presAssocID="{A34DBC2C-049C-4E3C-B444-495C7A276DFD}" presName="childNode2" presStyleLbl="bgAcc1" presStyleIdx="3" presStyleCnt="5" custScaleX="112129" custScaleY="123385" custLinFactNeighborX="-1861" custLinFactNeighborY="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97ABA-7DCF-4FB3-ABE6-417A23D849B0}" type="pres">
      <dgm:prSet presAssocID="{A34DBC2C-049C-4E3C-B444-495C7A276DFD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2EB82-52FA-4CD1-9EFD-8001978BCD21}" type="pres">
      <dgm:prSet presAssocID="{A34DBC2C-049C-4E3C-B444-495C7A276DFD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894E2-6AB3-46EE-9CDD-1F90AA383881}" type="pres">
      <dgm:prSet presAssocID="{A34DBC2C-049C-4E3C-B444-495C7A276DFD}" presName="connSite2" presStyleCnt="0"/>
      <dgm:spPr/>
    </dgm:pt>
    <dgm:pt modelId="{718344E3-B80E-4990-8F53-D28C29D7F1DD}" type="pres">
      <dgm:prSet presAssocID="{524E4019-664E-4B36-AA63-285CD9AE1087}" presName="Name18" presStyleLbl="sibTrans2D1" presStyleIdx="3" presStyleCnt="4"/>
      <dgm:spPr/>
      <dgm:t>
        <a:bodyPr/>
        <a:lstStyle/>
        <a:p>
          <a:endParaRPr lang="ru-RU"/>
        </a:p>
      </dgm:t>
    </dgm:pt>
    <dgm:pt modelId="{09B98F78-5508-4215-93AA-0C2492C4F98D}" type="pres">
      <dgm:prSet presAssocID="{64BD9FD1-F60C-48B5-9894-EA90C0237018}" presName="composite1" presStyleCnt="0"/>
      <dgm:spPr/>
    </dgm:pt>
    <dgm:pt modelId="{38AA4399-5E56-43FD-A95F-EA43765991B9}" type="pres">
      <dgm:prSet presAssocID="{64BD9FD1-F60C-48B5-9894-EA90C0237018}" presName="dummyNode1" presStyleLbl="node1" presStyleIdx="3" presStyleCnt="5"/>
      <dgm:spPr/>
    </dgm:pt>
    <dgm:pt modelId="{EFDF4909-ABA9-48D3-9AFC-473ADB76A9D7}" type="pres">
      <dgm:prSet presAssocID="{64BD9FD1-F60C-48B5-9894-EA90C0237018}" presName="childNode1" presStyleLbl="bgAcc1" presStyleIdx="4" presStyleCnt="5" custScaleX="113499" custScaleY="120573" custLinFactNeighborX="-6980" custLinFactNeighborY="3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3ED03-C49A-4514-94F9-F0959525313E}" type="pres">
      <dgm:prSet presAssocID="{64BD9FD1-F60C-48B5-9894-EA90C0237018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FC017-D0EB-40C6-A12E-62F03540F4A4}" type="pres">
      <dgm:prSet presAssocID="{64BD9FD1-F60C-48B5-9894-EA90C0237018}" presName="parentNode1" presStyleLbl="node1" presStyleIdx="4" presStyleCnt="5" custLinFactNeighborX="-8901" custLinFactNeighborY="26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EFF88-37F0-4E72-A8E4-58AAB231972B}" type="pres">
      <dgm:prSet presAssocID="{64BD9FD1-F60C-48B5-9894-EA90C0237018}" presName="connSite1" presStyleCnt="0"/>
      <dgm:spPr/>
    </dgm:pt>
  </dgm:ptLst>
  <dgm:cxnLst>
    <dgm:cxn modelId="{6AC81140-0E13-4DBC-878C-88C31B29A733}" srcId="{69DB273D-BF3D-4E2D-863A-D40005A375D3}" destId="{A34DBC2C-049C-4E3C-B444-495C7A276DFD}" srcOrd="3" destOrd="0" parTransId="{6B44BD29-F409-4E23-9369-B8D4F9C49078}" sibTransId="{524E4019-664E-4B36-AA63-285CD9AE1087}"/>
    <dgm:cxn modelId="{0AB4F811-8D03-46B5-8A92-2F29425FB10B}" type="presOf" srcId="{69DB273D-BF3D-4E2D-863A-D40005A375D3}" destId="{1EE6D30C-E49D-4E56-B0FB-0E93821ED63D}" srcOrd="0" destOrd="0" presId="urn:microsoft.com/office/officeart/2005/8/layout/hProcess4"/>
    <dgm:cxn modelId="{88CCCEEF-A66C-46EE-9F4C-1CEDDCBCF1CD}" type="presOf" srcId="{98DA7EFA-B4B4-436D-9F19-B7DBC2329244}" destId="{54B6526C-8DF7-4C13-9D56-1480F5CCE19F}" srcOrd="0" destOrd="0" presId="urn:microsoft.com/office/officeart/2005/8/layout/hProcess4"/>
    <dgm:cxn modelId="{2BB00EAC-80DC-40AC-813E-E1528B23EFD6}" type="presOf" srcId="{58669325-6DFD-4CC8-850F-CC70B7F1E652}" destId="{BD4E959A-A63E-4BB5-9FFB-FDED512F0FC5}" srcOrd="1" destOrd="0" presId="urn:microsoft.com/office/officeart/2005/8/layout/hProcess4"/>
    <dgm:cxn modelId="{50235AE2-6F41-49BC-8717-2CA6131C0B54}" srcId="{69DB273D-BF3D-4E2D-863A-D40005A375D3}" destId="{D29E041F-F71F-40FB-9D97-C312EC5E7C95}" srcOrd="2" destOrd="0" parTransId="{9B570A04-D862-481C-94BC-C9B5E3ECDBD4}" sibTransId="{98DA7EFA-B4B4-436D-9F19-B7DBC2329244}"/>
    <dgm:cxn modelId="{BAE70CD0-2DD2-43FB-A2E6-DF2C87B81D9B}" type="presOf" srcId="{962FE559-2D6D-4F73-94E3-B41B800F63B0}" destId="{6323ED03-C49A-4514-94F9-F0959525313E}" srcOrd="1" destOrd="0" presId="urn:microsoft.com/office/officeart/2005/8/layout/hProcess4"/>
    <dgm:cxn modelId="{0527CF7E-EDFD-4EAA-AA8D-5BB6B2332803}" type="presOf" srcId="{962FE559-2D6D-4F73-94E3-B41B800F63B0}" destId="{EFDF4909-ABA9-48D3-9AFC-473ADB76A9D7}" srcOrd="0" destOrd="0" presId="urn:microsoft.com/office/officeart/2005/8/layout/hProcess4"/>
    <dgm:cxn modelId="{3EE7EEF3-0763-4BA9-A21C-B86314F8BA61}" type="presOf" srcId="{BF9FFC7F-6434-4CED-BA76-3797FAC478E0}" destId="{34A5A98F-5D28-41BA-8938-BFD820BB9BBD}" srcOrd="0" destOrd="0" presId="urn:microsoft.com/office/officeart/2005/8/layout/hProcess4"/>
    <dgm:cxn modelId="{88E95AD4-A21F-4D26-9953-D22657F1FCA9}" srcId="{69DB273D-BF3D-4E2D-863A-D40005A375D3}" destId="{64BD9FD1-F60C-48B5-9894-EA90C0237018}" srcOrd="4" destOrd="0" parTransId="{F7FD75E1-C1C6-4DBB-AE58-C2F03D5D0795}" sibTransId="{D5BFFEF5-0E49-4EE1-9CB5-0685320AAB83}"/>
    <dgm:cxn modelId="{C5C95745-C881-4931-930A-B4FE514C93D2}" type="presOf" srcId="{58669325-6DFD-4CC8-850F-CC70B7F1E652}" destId="{9C97255C-0245-4EE7-8898-3381A6B76121}" srcOrd="0" destOrd="0" presId="urn:microsoft.com/office/officeart/2005/8/layout/hProcess4"/>
    <dgm:cxn modelId="{AB594AC9-9E30-4FD2-BDD2-34B24158B1CB}" type="presOf" srcId="{FAC69F6F-645F-4F75-A305-9E9AA91F9DA9}" destId="{02223A95-3391-4A5D-A36B-F1A3A697A1EC}" srcOrd="0" destOrd="0" presId="urn:microsoft.com/office/officeart/2005/8/layout/hProcess4"/>
    <dgm:cxn modelId="{20A9A6DC-FC4E-4CA1-80CD-6441313267A3}" type="presOf" srcId="{FAC69F6F-645F-4F75-A305-9E9AA91F9DA9}" destId="{1ADB1A1F-E5C8-4697-8371-368B02DB5C32}" srcOrd="1" destOrd="0" presId="urn:microsoft.com/office/officeart/2005/8/layout/hProcess4"/>
    <dgm:cxn modelId="{E9EB6FD7-0506-4F37-9F7B-D73B6B7EF27C}" type="presOf" srcId="{ECD8D731-7FB2-43E1-9E53-98A43A28DCF5}" destId="{524442BF-DF97-4E49-B4A3-516F46A9A113}" srcOrd="0" destOrd="0" presId="urn:microsoft.com/office/officeart/2005/8/layout/hProcess4"/>
    <dgm:cxn modelId="{82CF362A-177B-4AC9-AA0F-0755BA42A05A}" srcId="{A34DBC2C-049C-4E3C-B444-495C7A276DFD}" destId="{60BCF809-E434-4162-958F-0FB550FADC22}" srcOrd="0" destOrd="0" parTransId="{8A49E97B-DC0B-4E5F-9576-4A1A51F4F9FB}" sibTransId="{B37647F8-FB7A-467E-8489-7A67822D8EB3}"/>
    <dgm:cxn modelId="{FCF809D3-EC49-4403-94F1-EA30FC3FB35D}" srcId="{69DB273D-BF3D-4E2D-863A-D40005A375D3}" destId="{537521F1-899F-4071-801A-580EF80B9398}" srcOrd="1" destOrd="0" parTransId="{0C59CA9C-95C5-4AC3-A5CB-77097827A3C4}" sibTransId="{ECD8D731-7FB2-43E1-9E53-98A43A28DCF5}"/>
    <dgm:cxn modelId="{C8E1B99F-2FC6-4FF4-A19C-9E350D4A383D}" type="presOf" srcId="{3CBE073E-EB13-4900-8327-FAB59199A789}" destId="{EC189EA1-BE58-4296-869F-5A5930FEE69E}" srcOrd="0" destOrd="0" presId="urn:microsoft.com/office/officeart/2005/8/layout/hProcess4"/>
    <dgm:cxn modelId="{E4B957CA-4992-4BE7-BA1D-1A0DD8714BF0}" srcId="{64BD9FD1-F60C-48B5-9894-EA90C0237018}" destId="{962FE559-2D6D-4F73-94E3-B41B800F63B0}" srcOrd="0" destOrd="0" parTransId="{A6B6BC78-4B7D-4EE2-9EDD-132F5926C55E}" sibTransId="{964D9571-DCFC-4C0E-8E9C-C8B2EB33603D}"/>
    <dgm:cxn modelId="{3D0C96CD-49AC-451B-8148-315BFA7325E1}" type="presOf" srcId="{60BCF809-E434-4162-958F-0FB550FADC22}" destId="{68D97ABA-7DCF-4FB3-ABE6-417A23D849B0}" srcOrd="1" destOrd="0" presId="urn:microsoft.com/office/officeart/2005/8/layout/hProcess4"/>
    <dgm:cxn modelId="{09FCC441-96FE-4600-83CB-4B6DE4D97DE3}" type="presOf" srcId="{D29E041F-F71F-40FB-9D97-C312EC5E7C95}" destId="{BF6AB455-EAF3-4AAD-AB44-D51493A7735E}" srcOrd="0" destOrd="0" presId="urn:microsoft.com/office/officeart/2005/8/layout/hProcess4"/>
    <dgm:cxn modelId="{7714C6FA-A888-490C-9A08-3124F9B1A609}" type="presOf" srcId="{FDD2FDC3-1237-47FF-B468-C01BF78C37E4}" destId="{25E17E4F-3126-41F3-BD3B-51B5CAE6057A}" srcOrd="0" destOrd="0" presId="urn:microsoft.com/office/officeart/2005/8/layout/hProcess4"/>
    <dgm:cxn modelId="{40587ABF-6ED1-4BA2-AA1E-C7F38A0B9473}" srcId="{537521F1-899F-4071-801A-580EF80B9398}" destId="{BF9FFC7F-6434-4CED-BA76-3797FAC478E0}" srcOrd="0" destOrd="0" parTransId="{5C1B3564-7001-431A-AA50-97F73B51330B}" sibTransId="{D624B25B-9DD6-4DE7-BF07-2AF344FEA6C6}"/>
    <dgm:cxn modelId="{B46EF4A6-03D8-497E-8825-768BD894C47E}" type="presOf" srcId="{537521F1-899F-4071-801A-580EF80B9398}" destId="{557D8897-2B0E-434A-8686-08251F61363C}" srcOrd="0" destOrd="0" presId="urn:microsoft.com/office/officeart/2005/8/layout/hProcess4"/>
    <dgm:cxn modelId="{CFED7E08-5D0C-42C3-A265-3421F395C94C}" type="presOf" srcId="{64BD9FD1-F60C-48B5-9894-EA90C0237018}" destId="{958FC017-D0EB-40C6-A12E-62F03540F4A4}" srcOrd="0" destOrd="0" presId="urn:microsoft.com/office/officeart/2005/8/layout/hProcess4"/>
    <dgm:cxn modelId="{0F25F1E1-462C-4AEB-A27F-E32A489E5AA0}" srcId="{FDD2FDC3-1237-47FF-B468-C01BF78C37E4}" destId="{58669325-6DFD-4CC8-850F-CC70B7F1E652}" srcOrd="0" destOrd="0" parTransId="{B0285E03-8C35-458E-8A5B-CA15084E998B}" sibTransId="{3F06528F-69D5-461F-9CE3-32F59CCDE002}"/>
    <dgm:cxn modelId="{F7675990-0F4E-48EE-827C-6CBBE42A3EE3}" type="presOf" srcId="{A34DBC2C-049C-4E3C-B444-495C7A276DFD}" destId="{BB62EB82-52FA-4CD1-9EFD-8001978BCD21}" srcOrd="0" destOrd="0" presId="urn:microsoft.com/office/officeart/2005/8/layout/hProcess4"/>
    <dgm:cxn modelId="{0ACD5418-EDD3-4315-AE72-0FA78486CBC8}" type="presOf" srcId="{BF9FFC7F-6434-4CED-BA76-3797FAC478E0}" destId="{84932890-AE0F-4E40-BCF8-B312F7E8E042}" srcOrd="1" destOrd="0" presId="urn:microsoft.com/office/officeart/2005/8/layout/hProcess4"/>
    <dgm:cxn modelId="{E14187C5-AB46-41B8-AC23-7F3EEFC82EEB}" srcId="{69DB273D-BF3D-4E2D-863A-D40005A375D3}" destId="{FDD2FDC3-1237-47FF-B468-C01BF78C37E4}" srcOrd="0" destOrd="0" parTransId="{61FAC207-C470-4FE8-AAF7-B425AE84F513}" sibTransId="{3CBE073E-EB13-4900-8327-FAB59199A789}"/>
    <dgm:cxn modelId="{440888B9-D6F0-45B2-8729-C65E50BD46CB}" type="presOf" srcId="{524E4019-664E-4B36-AA63-285CD9AE1087}" destId="{718344E3-B80E-4990-8F53-D28C29D7F1DD}" srcOrd="0" destOrd="0" presId="urn:microsoft.com/office/officeart/2005/8/layout/hProcess4"/>
    <dgm:cxn modelId="{3CF9D977-AB58-4D15-9CFE-C520612B07AD}" type="presOf" srcId="{60BCF809-E434-4162-958F-0FB550FADC22}" destId="{0704631C-4867-45CA-AFAA-6F9A9E7E5CBB}" srcOrd="0" destOrd="0" presId="urn:microsoft.com/office/officeart/2005/8/layout/hProcess4"/>
    <dgm:cxn modelId="{C8D20B27-C355-4EA6-8F63-E757971F305B}" srcId="{D29E041F-F71F-40FB-9D97-C312EC5E7C95}" destId="{FAC69F6F-645F-4F75-A305-9E9AA91F9DA9}" srcOrd="0" destOrd="0" parTransId="{B558A200-750C-4879-824A-318205D77FFA}" sibTransId="{DFE1E31B-60EB-45A6-9F24-5C171227C15F}"/>
    <dgm:cxn modelId="{3621823C-EDBE-496D-B2D3-E85F7DF9717E}" type="presParOf" srcId="{1EE6D30C-E49D-4E56-B0FB-0E93821ED63D}" destId="{0A57EED8-33EF-4467-B5DA-EEAFC4D9977F}" srcOrd="0" destOrd="0" presId="urn:microsoft.com/office/officeart/2005/8/layout/hProcess4"/>
    <dgm:cxn modelId="{4D78593C-AF5E-4BB8-9FC9-B882A19DEB5E}" type="presParOf" srcId="{1EE6D30C-E49D-4E56-B0FB-0E93821ED63D}" destId="{6A4623DD-4FC1-44E2-B885-2BECDDCF8076}" srcOrd="1" destOrd="0" presId="urn:microsoft.com/office/officeart/2005/8/layout/hProcess4"/>
    <dgm:cxn modelId="{49C1B11B-4D5D-40B4-87E5-DB1F66B24E4B}" type="presParOf" srcId="{1EE6D30C-E49D-4E56-B0FB-0E93821ED63D}" destId="{03536030-7CBF-4FE3-A328-471B917A5A8F}" srcOrd="2" destOrd="0" presId="urn:microsoft.com/office/officeart/2005/8/layout/hProcess4"/>
    <dgm:cxn modelId="{5D32B81A-E866-4588-9338-5F7FF1CD705F}" type="presParOf" srcId="{03536030-7CBF-4FE3-A328-471B917A5A8F}" destId="{DBD04823-3B6A-4CB7-B13B-F9E4FE507C47}" srcOrd="0" destOrd="0" presId="urn:microsoft.com/office/officeart/2005/8/layout/hProcess4"/>
    <dgm:cxn modelId="{D46B9E81-24D2-4C79-B442-E90E486D2158}" type="presParOf" srcId="{DBD04823-3B6A-4CB7-B13B-F9E4FE507C47}" destId="{652311DB-F7DB-4E83-9CD0-465578BA1918}" srcOrd="0" destOrd="0" presId="urn:microsoft.com/office/officeart/2005/8/layout/hProcess4"/>
    <dgm:cxn modelId="{FEC8B794-667D-413F-B3D5-F39B265EFE28}" type="presParOf" srcId="{DBD04823-3B6A-4CB7-B13B-F9E4FE507C47}" destId="{9C97255C-0245-4EE7-8898-3381A6B76121}" srcOrd="1" destOrd="0" presId="urn:microsoft.com/office/officeart/2005/8/layout/hProcess4"/>
    <dgm:cxn modelId="{4B9C2EA9-045C-4D87-891B-0B1824942DAC}" type="presParOf" srcId="{DBD04823-3B6A-4CB7-B13B-F9E4FE507C47}" destId="{BD4E959A-A63E-4BB5-9FFB-FDED512F0FC5}" srcOrd="2" destOrd="0" presId="urn:microsoft.com/office/officeart/2005/8/layout/hProcess4"/>
    <dgm:cxn modelId="{393D7AD6-9F6C-4D32-9158-46458F55FD56}" type="presParOf" srcId="{DBD04823-3B6A-4CB7-B13B-F9E4FE507C47}" destId="{25E17E4F-3126-41F3-BD3B-51B5CAE6057A}" srcOrd="3" destOrd="0" presId="urn:microsoft.com/office/officeart/2005/8/layout/hProcess4"/>
    <dgm:cxn modelId="{241DEDC6-840A-4AA9-A87A-8C3CC4D291AE}" type="presParOf" srcId="{DBD04823-3B6A-4CB7-B13B-F9E4FE507C47}" destId="{87CE38BE-F9AA-4CC9-8344-112DF7451627}" srcOrd="4" destOrd="0" presId="urn:microsoft.com/office/officeart/2005/8/layout/hProcess4"/>
    <dgm:cxn modelId="{FCF495C1-9635-4705-B62A-352BFE55F529}" type="presParOf" srcId="{03536030-7CBF-4FE3-A328-471B917A5A8F}" destId="{EC189EA1-BE58-4296-869F-5A5930FEE69E}" srcOrd="1" destOrd="0" presId="urn:microsoft.com/office/officeart/2005/8/layout/hProcess4"/>
    <dgm:cxn modelId="{E9C7D8CF-26D3-4FA2-8CFF-330994A2AE47}" type="presParOf" srcId="{03536030-7CBF-4FE3-A328-471B917A5A8F}" destId="{E91AB59A-8AC2-4FD2-A6A1-E0A49B08F52C}" srcOrd="2" destOrd="0" presId="urn:microsoft.com/office/officeart/2005/8/layout/hProcess4"/>
    <dgm:cxn modelId="{5F1D0EDE-D606-4D4F-A530-D2B349EBCB31}" type="presParOf" srcId="{E91AB59A-8AC2-4FD2-A6A1-E0A49B08F52C}" destId="{FA247611-9558-498D-B664-CE4BF0D8A55A}" srcOrd="0" destOrd="0" presId="urn:microsoft.com/office/officeart/2005/8/layout/hProcess4"/>
    <dgm:cxn modelId="{55127736-FE99-4D56-BDD7-3C5E8D6512D7}" type="presParOf" srcId="{E91AB59A-8AC2-4FD2-A6A1-E0A49B08F52C}" destId="{34A5A98F-5D28-41BA-8938-BFD820BB9BBD}" srcOrd="1" destOrd="0" presId="urn:microsoft.com/office/officeart/2005/8/layout/hProcess4"/>
    <dgm:cxn modelId="{94F39E02-30F7-49B5-9348-38C67E228A25}" type="presParOf" srcId="{E91AB59A-8AC2-4FD2-A6A1-E0A49B08F52C}" destId="{84932890-AE0F-4E40-BCF8-B312F7E8E042}" srcOrd="2" destOrd="0" presId="urn:microsoft.com/office/officeart/2005/8/layout/hProcess4"/>
    <dgm:cxn modelId="{96EE66E9-DA5E-4E10-8C8B-B904DAD69A3F}" type="presParOf" srcId="{E91AB59A-8AC2-4FD2-A6A1-E0A49B08F52C}" destId="{557D8897-2B0E-434A-8686-08251F61363C}" srcOrd="3" destOrd="0" presId="urn:microsoft.com/office/officeart/2005/8/layout/hProcess4"/>
    <dgm:cxn modelId="{46E2EAF9-A9B2-452E-B089-208B9330D0CE}" type="presParOf" srcId="{E91AB59A-8AC2-4FD2-A6A1-E0A49B08F52C}" destId="{B8FDC8E8-B99A-4F0F-8F96-9B0EE8848473}" srcOrd="4" destOrd="0" presId="urn:microsoft.com/office/officeart/2005/8/layout/hProcess4"/>
    <dgm:cxn modelId="{B99A2E8B-C640-4B34-B0DD-3E656ACEE1C0}" type="presParOf" srcId="{03536030-7CBF-4FE3-A328-471B917A5A8F}" destId="{524442BF-DF97-4E49-B4A3-516F46A9A113}" srcOrd="3" destOrd="0" presId="urn:microsoft.com/office/officeart/2005/8/layout/hProcess4"/>
    <dgm:cxn modelId="{28C46182-FCDE-4BC7-BD68-036B9ED98BD2}" type="presParOf" srcId="{03536030-7CBF-4FE3-A328-471B917A5A8F}" destId="{5A5C50A2-F243-424E-8CE7-1EE0F209A371}" srcOrd="4" destOrd="0" presId="urn:microsoft.com/office/officeart/2005/8/layout/hProcess4"/>
    <dgm:cxn modelId="{4D3F731F-F7C6-4383-BF68-D371A28EDD96}" type="presParOf" srcId="{5A5C50A2-F243-424E-8CE7-1EE0F209A371}" destId="{C04423C3-4554-47FE-90C4-23A0B4434737}" srcOrd="0" destOrd="0" presId="urn:microsoft.com/office/officeart/2005/8/layout/hProcess4"/>
    <dgm:cxn modelId="{22B71EC4-A73B-498C-99DB-EACC3112BB93}" type="presParOf" srcId="{5A5C50A2-F243-424E-8CE7-1EE0F209A371}" destId="{02223A95-3391-4A5D-A36B-F1A3A697A1EC}" srcOrd="1" destOrd="0" presId="urn:microsoft.com/office/officeart/2005/8/layout/hProcess4"/>
    <dgm:cxn modelId="{48A1C4CA-5300-4C68-BEBF-5E8283E39D25}" type="presParOf" srcId="{5A5C50A2-F243-424E-8CE7-1EE0F209A371}" destId="{1ADB1A1F-E5C8-4697-8371-368B02DB5C32}" srcOrd="2" destOrd="0" presId="urn:microsoft.com/office/officeart/2005/8/layout/hProcess4"/>
    <dgm:cxn modelId="{61546EDF-F555-4AE1-B3B4-E02C429C0B83}" type="presParOf" srcId="{5A5C50A2-F243-424E-8CE7-1EE0F209A371}" destId="{BF6AB455-EAF3-4AAD-AB44-D51493A7735E}" srcOrd="3" destOrd="0" presId="urn:microsoft.com/office/officeart/2005/8/layout/hProcess4"/>
    <dgm:cxn modelId="{97868205-BEED-4171-9B45-5214FF2AE900}" type="presParOf" srcId="{5A5C50A2-F243-424E-8CE7-1EE0F209A371}" destId="{6D8009B8-00BF-4D58-A2A6-99BA414AFFC0}" srcOrd="4" destOrd="0" presId="urn:microsoft.com/office/officeart/2005/8/layout/hProcess4"/>
    <dgm:cxn modelId="{B2BB9C26-7A21-4A08-ABE4-1F5D367E0506}" type="presParOf" srcId="{03536030-7CBF-4FE3-A328-471B917A5A8F}" destId="{54B6526C-8DF7-4C13-9D56-1480F5CCE19F}" srcOrd="5" destOrd="0" presId="urn:microsoft.com/office/officeart/2005/8/layout/hProcess4"/>
    <dgm:cxn modelId="{F6D5C163-F135-4A5D-BB85-B7220ACEAD9A}" type="presParOf" srcId="{03536030-7CBF-4FE3-A328-471B917A5A8F}" destId="{423DD65A-F358-48DF-BEBE-A889AEA659B1}" srcOrd="6" destOrd="0" presId="urn:microsoft.com/office/officeart/2005/8/layout/hProcess4"/>
    <dgm:cxn modelId="{7B9BE837-0453-4D40-BEE2-F3AA4AF3B706}" type="presParOf" srcId="{423DD65A-F358-48DF-BEBE-A889AEA659B1}" destId="{33349B8D-EE01-4622-B66E-561A8AC1FCEE}" srcOrd="0" destOrd="0" presId="urn:microsoft.com/office/officeart/2005/8/layout/hProcess4"/>
    <dgm:cxn modelId="{1FBFA676-8501-4185-B055-24B2BEFC7DC9}" type="presParOf" srcId="{423DD65A-F358-48DF-BEBE-A889AEA659B1}" destId="{0704631C-4867-45CA-AFAA-6F9A9E7E5CBB}" srcOrd="1" destOrd="0" presId="urn:microsoft.com/office/officeart/2005/8/layout/hProcess4"/>
    <dgm:cxn modelId="{0F73E580-D2DE-4B40-9585-A7504A496C28}" type="presParOf" srcId="{423DD65A-F358-48DF-BEBE-A889AEA659B1}" destId="{68D97ABA-7DCF-4FB3-ABE6-417A23D849B0}" srcOrd="2" destOrd="0" presId="urn:microsoft.com/office/officeart/2005/8/layout/hProcess4"/>
    <dgm:cxn modelId="{008388C7-95D6-49A7-B7C9-3B00653275E6}" type="presParOf" srcId="{423DD65A-F358-48DF-BEBE-A889AEA659B1}" destId="{BB62EB82-52FA-4CD1-9EFD-8001978BCD21}" srcOrd="3" destOrd="0" presId="urn:microsoft.com/office/officeart/2005/8/layout/hProcess4"/>
    <dgm:cxn modelId="{5BFF3106-91D4-47A0-A21A-E07E32CE1CA9}" type="presParOf" srcId="{423DD65A-F358-48DF-BEBE-A889AEA659B1}" destId="{14A894E2-6AB3-46EE-9CDD-1F90AA383881}" srcOrd="4" destOrd="0" presId="urn:microsoft.com/office/officeart/2005/8/layout/hProcess4"/>
    <dgm:cxn modelId="{EACB2EC1-7D1E-4F4B-A009-E3BC9DBA4A17}" type="presParOf" srcId="{03536030-7CBF-4FE3-A328-471B917A5A8F}" destId="{718344E3-B80E-4990-8F53-D28C29D7F1DD}" srcOrd="7" destOrd="0" presId="urn:microsoft.com/office/officeart/2005/8/layout/hProcess4"/>
    <dgm:cxn modelId="{957310C8-FA17-4B80-91D0-7DE51F800696}" type="presParOf" srcId="{03536030-7CBF-4FE3-A328-471B917A5A8F}" destId="{09B98F78-5508-4215-93AA-0C2492C4F98D}" srcOrd="8" destOrd="0" presId="urn:microsoft.com/office/officeart/2005/8/layout/hProcess4"/>
    <dgm:cxn modelId="{8374C82D-14F4-4F90-B69E-A60012BC9FF4}" type="presParOf" srcId="{09B98F78-5508-4215-93AA-0C2492C4F98D}" destId="{38AA4399-5E56-43FD-A95F-EA43765991B9}" srcOrd="0" destOrd="0" presId="urn:microsoft.com/office/officeart/2005/8/layout/hProcess4"/>
    <dgm:cxn modelId="{A7527B38-96D7-4BC6-B0B7-7A1832AB5A72}" type="presParOf" srcId="{09B98F78-5508-4215-93AA-0C2492C4F98D}" destId="{EFDF4909-ABA9-48D3-9AFC-473ADB76A9D7}" srcOrd="1" destOrd="0" presId="urn:microsoft.com/office/officeart/2005/8/layout/hProcess4"/>
    <dgm:cxn modelId="{C8384E4B-3439-4737-9D24-06B31E2B2CEC}" type="presParOf" srcId="{09B98F78-5508-4215-93AA-0C2492C4F98D}" destId="{6323ED03-C49A-4514-94F9-F0959525313E}" srcOrd="2" destOrd="0" presId="urn:microsoft.com/office/officeart/2005/8/layout/hProcess4"/>
    <dgm:cxn modelId="{59924FF1-1A0D-4540-867B-356DE116032B}" type="presParOf" srcId="{09B98F78-5508-4215-93AA-0C2492C4F98D}" destId="{958FC017-D0EB-40C6-A12E-62F03540F4A4}" srcOrd="3" destOrd="0" presId="urn:microsoft.com/office/officeart/2005/8/layout/hProcess4"/>
    <dgm:cxn modelId="{8EFD1BA3-B824-4494-80D3-27E67926A260}" type="presParOf" srcId="{09B98F78-5508-4215-93AA-0C2492C4F98D}" destId="{CA7EFF88-37F0-4E72-A8E4-58AAB231972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074A62-AED3-4715-A9B0-5F6BC5EED403}" type="doc">
      <dgm:prSet loTypeId="urn:microsoft.com/office/officeart/2005/8/layout/equation2" loCatId="process" qsTypeId="urn:microsoft.com/office/officeart/2005/8/quickstyle/simple1" qsCatId="simple" csTypeId="urn:microsoft.com/office/officeart/2005/8/colors/colorful4" csCatId="colorful" phldr="1"/>
      <dgm:spPr/>
    </dgm:pt>
    <dgm:pt modelId="{F94CC867-DFD5-4387-A855-255D37DCC4D9}">
      <dgm:prSet phldrT="[Текст]" custT="1"/>
      <dgm:spPr>
        <a:solidFill>
          <a:srgbClr val="FFC000"/>
        </a:solidFill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isometricOffAxis1Righ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600" b="1" dirty="0" smtClean="0"/>
            <a:t>пред-</a:t>
          </a:r>
        </a:p>
        <a:p>
          <a:r>
            <a:rPr lang="ru-RU" sz="1600" b="1" dirty="0" err="1" smtClean="0"/>
            <a:t>метная</a:t>
          </a:r>
          <a:r>
            <a:rPr lang="ru-RU" sz="1600" b="1" dirty="0" smtClean="0"/>
            <a:t>  задача</a:t>
          </a:r>
          <a:endParaRPr lang="ru-RU" sz="1600" b="1" dirty="0"/>
        </a:p>
      </dgm:t>
    </dgm:pt>
    <dgm:pt modelId="{70AFBDFD-A30C-4DBA-8944-383AC60533AF}" type="parTrans" cxnId="{5FADA2EB-2257-40DD-B615-C5DA14CF8536}">
      <dgm:prSet/>
      <dgm:spPr/>
      <dgm:t>
        <a:bodyPr/>
        <a:lstStyle/>
        <a:p>
          <a:endParaRPr lang="ru-RU"/>
        </a:p>
      </dgm:t>
    </dgm:pt>
    <dgm:pt modelId="{17C9264A-9068-4846-BF15-37FB316A9E59}" type="sibTrans" cxnId="{5FADA2EB-2257-40DD-B615-C5DA14CF8536}">
      <dgm:prSet/>
      <dgm:spPr/>
      <dgm:t>
        <a:bodyPr/>
        <a:lstStyle/>
        <a:p>
          <a:endParaRPr lang="ru-RU" dirty="0"/>
        </a:p>
      </dgm:t>
    </dgm:pt>
    <dgm:pt modelId="{8D37F772-D36F-4D59-AB49-485031179205}">
      <dgm:prSet phldrT="[Текст]" custT="1"/>
      <dgm:spPr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isometricOffAxis1Righ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0" dirty="0" smtClean="0"/>
            <a:t>Одна </a:t>
          </a:r>
          <a:r>
            <a:rPr lang="ru-RU" sz="1800" b="0" dirty="0" err="1" smtClean="0"/>
            <a:t>старто</a:t>
          </a:r>
          <a:r>
            <a:rPr lang="ru-RU" sz="1800" b="0" dirty="0" smtClean="0"/>
            <a:t>-</a:t>
          </a:r>
        </a:p>
        <a:p>
          <a:r>
            <a:rPr lang="ru-RU" sz="1800" b="0" dirty="0" err="1" smtClean="0"/>
            <a:t>вая</a:t>
          </a:r>
          <a:endParaRPr lang="ru-RU" sz="1800" b="0" dirty="0"/>
        </a:p>
      </dgm:t>
    </dgm:pt>
    <dgm:pt modelId="{2AD1F1AB-4450-42A2-B961-B07977D38062}" type="parTrans" cxnId="{257C5079-AD78-405C-8375-C0CF774F06C2}">
      <dgm:prSet/>
      <dgm:spPr/>
      <dgm:t>
        <a:bodyPr/>
        <a:lstStyle/>
        <a:p>
          <a:endParaRPr lang="ru-RU"/>
        </a:p>
      </dgm:t>
    </dgm:pt>
    <dgm:pt modelId="{DB6E6016-8B5D-4C92-B0F0-A95552F633E8}" type="sibTrans" cxnId="{257C5079-AD78-405C-8375-C0CF774F06C2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 dirty="0"/>
        </a:p>
      </dgm:t>
    </dgm:pt>
    <dgm:pt modelId="{8AD65300-7601-4A55-B876-A8311A417599}">
      <dgm:prSet phldrT="[Текст]"/>
      <dgm:spPr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/>
            <a:t>Фаза запуска</a:t>
          </a:r>
          <a:endParaRPr lang="ru-RU" dirty="0"/>
        </a:p>
      </dgm:t>
    </dgm:pt>
    <dgm:pt modelId="{F7571C24-4075-4439-9AD3-A3BF470E62BC}" type="parTrans" cxnId="{A960E7BB-4CFF-474F-A00A-0AB4FD1410B0}">
      <dgm:prSet/>
      <dgm:spPr/>
      <dgm:t>
        <a:bodyPr/>
        <a:lstStyle/>
        <a:p>
          <a:endParaRPr lang="ru-RU"/>
        </a:p>
      </dgm:t>
    </dgm:pt>
    <dgm:pt modelId="{E1ECDE43-5589-4F08-9CC5-7424CFE38370}" type="sibTrans" cxnId="{A960E7BB-4CFF-474F-A00A-0AB4FD1410B0}">
      <dgm:prSet/>
      <dgm:spPr/>
      <dgm:t>
        <a:bodyPr/>
        <a:lstStyle/>
        <a:p>
          <a:endParaRPr lang="ru-RU"/>
        </a:p>
      </dgm:t>
    </dgm:pt>
    <dgm:pt modelId="{799271BD-F75B-4CAD-9B4E-A4BF12D7F262}" type="pres">
      <dgm:prSet presAssocID="{DA074A62-AED3-4715-A9B0-5F6BC5EED403}" presName="Name0" presStyleCnt="0">
        <dgm:presLayoutVars>
          <dgm:dir/>
          <dgm:resizeHandles val="exact"/>
        </dgm:presLayoutVars>
      </dgm:prSet>
      <dgm:spPr/>
    </dgm:pt>
    <dgm:pt modelId="{4F256129-7197-4A01-8FC6-8FD61013D922}" type="pres">
      <dgm:prSet presAssocID="{DA074A62-AED3-4715-A9B0-5F6BC5EED403}" presName="vNodes" presStyleCnt="0"/>
      <dgm:spPr/>
    </dgm:pt>
    <dgm:pt modelId="{9043E269-E7D0-4449-9695-C58F673DC3CA}" type="pres">
      <dgm:prSet presAssocID="{F94CC867-DFD5-4387-A855-255D37DCC4D9}" presName="node" presStyleLbl="node1" presStyleIdx="0" presStyleCnt="3" custScaleX="142710" custLinFactY="59014" custLinFactNeighborX="1439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259D9-E3B9-466D-B9BA-048DEAA9E8B1}" type="pres">
      <dgm:prSet presAssocID="{17C9264A-9068-4846-BF15-37FB316A9E59}" presName="spacerT" presStyleCnt="0"/>
      <dgm:spPr/>
    </dgm:pt>
    <dgm:pt modelId="{9483742F-3717-4E9B-A8B6-D03A9F4C0370}" type="pres">
      <dgm:prSet presAssocID="{17C9264A-9068-4846-BF15-37FB316A9E59}" presName="sibTrans" presStyleLbl="sibTrans2D1" presStyleIdx="0" presStyleCnt="2" custFlipVert="1" custFlipHor="1" custScaleX="47551" custScaleY="41832" custLinFactX="198499" custLinFactNeighborX="200000" custLinFactNeighborY="5023"/>
      <dgm:spPr/>
      <dgm:t>
        <a:bodyPr/>
        <a:lstStyle/>
        <a:p>
          <a:endParaRPr lang="ru-RU"/>
        </a:p>
      </dgm:t>
    </dgm:pt>
    <dgm:pt modelId="{CB4D32F4-486D-4451-B93D-91866000D5F8}" type="pres">
      <dgm:prSet presAssocID="{17C9264A-9068-4846-BF15-37FB316A9E59}" presName="spacerB" presStyleCnt="0"/>
      <dgm:spPr/>
    </dgm:pt>
    <dgm:pt modelId="{E7388C5D-DFCB-455B-9C12-3D21BEC9872B}" type="pres">
      <dgm:prSet presAssocID="{8D37F772-D36F-4D59-AB49-485031179205}" presName="node" presStyleLbl="node1" presStyleIdx="1" presStyleCnt="3" custScaleX="142204" custScaleY="94485" custLinFactY="-137833" custLinFactNeighborX="1295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668B5-4E2B-442B-894A-5BDD6A04535D}" type="pres">
      <dgm:prSet presAssocID="{DA074A62-AED3-4715-A9B0-5F6BC5EED403}" presName="sibTransLast" presStyleLbl="sibTrans2D1" presStyleIdx="1" presStyleCnt="2" custAng="11136929" custFlipHor="1" custScaleX="77828" custScaleY="79214" custLinFactX="-48709" custLinFactNeighborX="-100000" custLinFactNeighborY="26622"/>
      <dgm:spPr/>
      <dgm:t>
        <a:bodyPr/>
        <a:lstStyle/>
        <a:p>
          <a:endParaRPr lang="ru-RU"/>
        </a:p>
      </dgm:t>
    </dgm:pt>
    <dgm:pt modelId="{46A9BADA-BDF8-447B-9B5E-CC2CE74073CE}" type="pres">
      <dgm:prSet presAssocID="{DA074A62-AED3-4715-A9B0-5F6BC5EED40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5DA3945-07FF-4815-A358-308D431FD6E8}" type="pres">
      <dgm:prSet presAssocID="{DA074A62-AED3-4715-A9B0-5F6BC5EED403}" presName="lastNode" presStyleLbl="node1" presStyleIdx="2" presStyleCnt="3" custScaleY="80683" custLinFactNeighborX="9093" custLinFactNeighborY="-27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2185F6-902D-4954-BF9C-4C5753BDABA3}" type="presOf" srcId="{DB6E6016-8B5D-4C92-B0F0-A95552F633E8}" destId="{46A9BADA-BDF8-447B-9B5E-CC2CE74073CE}" srcOrd="1" destOrd="0" presId="urn:microsoft.com/office/officeart/2005/8/layout/equation2"/>
    <dgm:cxn modelId="{A960E7BB-4CFF-474F-A00A-0AB4FD1410B0}" srcId="{DA074A62-AED3-4715-A9B0-5F6BC5EED403}" destId="{8AD65300-7601-4A55-B876-A8311A417599}" srcOrd="2" destOrd="0" parTransId="{F7571C24-4075-4439-9AD3-A3BF470E62BC}" sibTransId="{E1ECDE43-5589-4F08-9CC5-7424CFE38370}"/>
    <dgm:cxn modelId="{9F15809F-56E0-4A04-9D17-9164EC57E06E}" type="presOf" srcId="{8D37F772-D36F-4D59-AB49-485031179205}" destId="{E7388C5D-DFCB-455B-9C12-3D21BEC9872B}" srcOrd="0" destOrd="0" presId="urn:microsoft.com/office/officeart/2005/8/layout/equation2"/>
    <dgm:cxn modelId="{7CCD1283-60E6-4B44-AA6C-03F21F774B1D}" type="presOf" srcId="{8AD65300-7601-4A55-B876-A8311A417599}" destId="{35DA3945-07FF-4815-A358-308D431FD6E8}" srcOrd="0" destOrd="0" presId="urn:microsoft.com/office/officeart/2005/8/layout/equation2"/>
    <dgm:cxn modelId="{5FADA2EB-2257-40DD-B615-C5DA14CF8536}" srcId="{DA074A62-AED3-4715-A9B0-5F6BC5EED403}" destId="{F94CC867-DFD5-4387-A855-255D37DCC4D9}" srcOrd="0" destOrd="0" parTransId="{70AFBDFD-A30C-4DBA-8944-383AC60533AF}" sibTransId="{17C9264A-9068-4846-BF15-37FB316A9E59}"/>
    <dgm:cxn modelId="{D6EAA890-FBC5-46A3-A98C-0B33DE16CD75}" type="presOf" srcId="{DA074A62-AED3-4715-A9B0-5F6BC5EED403}" destId="{799271BD-F75B-4CAD-9B4E-A4BF12D7F262}" srcOrd="0" destOrd="0" presId="urn:microsoft.com/office/officeart/2005/8/layout/equation2"/>
    <dgm:cxn modelId="{548B89C5-A4F9-44A6-B536-79ABF0212142}" type="presOf" srcId="{DB6E6016-8B5D-4C92-B0F0-A95552F633E8}" destId="{288668B5-4E2B-442B-894A-5BDD6A04535D}" srcOrd="0" destOrd="0" presId="urn:microsoft.com/office/officeart/2005/8/layout/equation2"/>
    <dgm:cxn modelId="{257C5079-AD78-405C-8375-C0CF774F06C2}" srcId="{DA074A62-AED3-4715-A9B0-5F6BC5EED403}" destId="{8D37F772-D36F-4D59-AB49-485031179205}" srcOrd="1" destOrd="0" parTransId="{2AD1F1AB-4450-42A2-B961-B07977D38062}" sibTransId="{DB6E6016-8B5D-4C92-B0F0-A95552F633E8}"/>
    <dgm:cxn modelId="{E9C0C28F-1116-43FB-B7CE-E215AA3F9271}" type="presOf" srcId="{17C9264A-9068-4846-BF15-37FB316A9E59}" destId="{9483742F-3717-4E9B-A8B6-D03A9F4C0370}" srcOrd="0" destOrd="0" presId="urn:microsoft.com/office/officeart/2005/8/layout/equation2"/>
    <dgm:cxn modelId="{D2CE755E-BB09-48E4-97AD-4D594F5903C6}" type="presOf" srcId="{F94CC867-DFD5-4387-A855-255D37DCC4D9}" destId="{9043E269-E7D0-4449-9695-C58F673DC3CA}" srcOrd="0" destOrd="0" presId="urn:microsoft.com/office/officeart/2005/8/layout/equation2"/>
    <dgm:cxn modelId="{63E5FEA8-3FB3-4F56-9D3E-CD629BC27A37}" type="presParOf" srcId="{799271BD-F75B-4CAD-9B4E-A4BF12D7F262}" destId="{4F256129-7197-4A01-8FC6-8FD61013D922}" srcOrd="0" destOrd="0" presId="urn:microsoft.com/office/officeart/2005/8/layout/equation2"/>
    <dgm:cxn modelId="{574B5281-57B8-4408-A5D7-1D031D635163}" type="presParOf" srcId="{4F256129-7197-4A01-8FC6-8FD61013D922}" destId="{9043E269-E7D0-4449-9695-C58F673DC3CA}" srcOrd="0" destOrd="0" presId="urn:microsoft.com/office/officeart/2005/8/layout/equation2"/>
    <dgm:cxn modelId="{FCE22C1D-67C1-4B6D-8D4E-0DF7A8AD7C68}" type="presParOf" srcId="{4F256129-7197-4A01-8FC6-8FD61013D922}" destId="{00E259D9-E3B9-466D-B9BA-048DEAA9E8B1}" srcOrd="1" destOrd="0" presId="urn:microsoft.com/office/officeart/2005/8/layout/equation2"/>
    <dgm:cxn modelId="{EF0A82B3-F17B-4D5C-BA9C-D3769C52A10A}" type="presParOf" srcId="{4F256129-7197-4A01-8FC6-8FD61013D922}" destId="{9483742F-3717-4E9B-A8B6-D03A9F4C0370}" srcOrd="2" destOrd="0" presId="urn:microsoft.com/office/officeart/2005/8/layout/equation2"/>
    <dgm:cxn modelId="{6631AF7D-5A3F-4B72-B368-DA724DB789C8}" type="presParOf" srcId="{4F256129-7197-4A01-8FC6-8FD61013D922}" destId="{CB4D32F4-486D-4451-B93D-91866000D5F8}" srcOrd="3" destOrd="0" presId="urn:microsoft.com/office/officeart/2005/8/layout/equation2"/>
    <dgm:cxn modelId="{FA8CF7DB-B4ED-4AE6-AB00-DA229CE21CA9}" type="presParOf" srcId="{4F256129-7197-4A01-8FC6-8FD61013D922}" destId="{E7388C5D-DFCB-455B-9C12-3D21BEC9872B}" srcOrd="4" destOrd="0" presId="urn:microsoft.com/office/officeart/2005/8/layout/equation2"/>
    <dgm:cxn modelId="{7DB6D201-A7DA-4F30-8B92-ECC731A5D243}" type="presParOf" srcId="{799271BD-F75B-4CAD-9B4E-A4BF12D7F262}" destId="{288668B5-4E2B-442B-894A-5BDD6A04535D}" srcOrd="1" destOrd="0" presId="urn:microsoft.com/office/officeart/2005/8/layout/equation2"/>
    <dgm:cxn modelId="{0C95C56A-28FB-414C-9DE4-9FCAE8CE345D}" type="presParOf" srcId="{288668B5-4E2B-442B-894A-5BDD6A04535D}" destId="{46A9BADA-BDF8-447B-9B5E-CC2CE74073CE}" srcOrd="0" destOrd="0" presId="urn:microsoft.com/office/officeart/2005/8/layout/equation2"/>
    <dgm:cxn modelId="{859EC35C-8F61-4485-8C5A-1BBE2590A0E2}" type="presParOf" srcId="{799271BD-F75B-4CAD-9B4E-A4BF12D7F262}" destId="{35DA3945-07FF-4815-A358-308D431FD6E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AEF4A37-3688-4FF0-BEB0-6759A008791C}" type="doc">
      <dgm:prSet loTypeId="urn:microsoft.com/office/officeart/2005/8/layout/equation2" loCatId="process" qsTypeId="urn:microsoft.com/office/officeart/2005/8/quickstyle/simple1" qsCatId="simple" csTypeId="urn:microsoft.com/office/officeart/2005/8/colors/colorful3" csCatId="colorful" phldr="1"/>
      <dgm:spPr/>
    </dgm:pt>
    <dgm:pt modelId="{F041222C-1987-4E91-BD1D-4EEFB40C856F}">
      <dgm:prSet phldrT="[Текст]" custT="1"/>
      <dgm:spPr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isometricOffAxis1Righ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600" dirty="0" smtClean="0"/>
            <a:t>Две  предмет-</a:t>
          </a:r>
        </a:p>
        <a:p>
          <a:r>
            <a:rPr lang="ru-RU" sz="1600" dirty="0" err="1" smtClean="0"/>
            <a:t>ные</a:t>
          </a:r>
          <a:endParaRPr lang="ru-RU" sz="1600" dirty="0"/>
        </a:p>
      </dgm:t>
    </dgm:pt>
    <dgm:pt modelId="{80811CF7-B150-4025-B91D-F126BC03082A}" type="parTrans" cxnId="{AFB79102-C6AE-4294-8FC7-F1588D945169}">
      <dgm:prSet/>
      <dgm:spPr/>
      <dgm:t>
        <a:bodyPr/>
        <a:lstStyle/>
        <a:p>
          <a:endParaRPr lang="ru-RU"/>
        </a:p>
      </dgm:t>
    </dgm:pt>
    <dgm:pt modelId="{C61E1332-CA19-4BD0-A161-BA81833680DB}" type="sibTrans" cxnId="{AFB79102-C6AE-4294-8FC7-F1588D945169}">
      <dgm:prSet/>
      <dgm:spPr/>
      <dgm:t>
        <a:bodyPr/>
        <a:lstStyle/>
        <a:p>
          <a:endParaRPr lang="ru-RU"/>
        </a:p>
      </dgm:t>
    </dgm:pt>
    <dgm:pt modelId="{7626042A-7A62-416D-B998-B43D4FA0F5BD}">
      <dgm:prSet phldrT="[Текст]" custT="1"/>
      <dgm:spPr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isometricOffAxis1Righ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600" dirty="0" smtClean="0"/>
            <a:t>Две </a:t>
          </a:r>
          <a:r>
            <a:rPr lang="ru-RU" sz="1600" dirty="0" err="1" smtClean="0"/>
            <a:t>межпредмет</a:t>
          </a:r>
          <a:r>
            <a:rPr lang="ru-RU" sz="1600" dirty="0" smtClean="0"/>
            <a:t>-</a:t>
          </a:r>
        </a:p>
        <a:p>
          <a:r>
            <a:rPr lang="ru-RU" sz="1600" dirty="0" err="1" smtClean="0"/>
            <a:t>ные</a:t>
          </a:r>
          <a:endParaRPr lang="ru-RU" sz="1600" dirty="0"/>
        </a:p>
      </dgm:t>
    </dgm:pt>
    <dgm:pt modelId="{A7BC45A3-C86B-4B59-A22F-F57E91D08F46}" type="parTrans" cxnId="{F6DB737A-1FFB-46C0-8302-55F0C75710A0}">
      <dgm:prSet/>
      <dgm:spPr/>
      <dgm:t>
        <a:bodyPr/>
        <a:lstStyle/>
        <a:p>
          <a:endParaRPr lang="ru-RU"/>
        </a:p>
      </dgm:t>
    </dgm:pt>
    <dgm:pt modelId="{6322F432-7A53-4E3D-85E0-CFE1B5E3D919}" type="sibTrans" cxnId="{F6DB737A-1FFB-46C0-8302-55F0C75710A0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72A7BE9A-16A5-4A84-A946-B8440E822C5D}">
      <dgm:prSet phldrT="[Текст]" custT="1"/>
      <dgm:spPr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400" dirty="0" smtClean="0"/>
            <a:t>Фаза</a:t>
          </a:r>
        </a:p>
        <a:p>
          <a:r>
            <a:rPr lang="ru-RU" sz="2400" dirty="0" smtClean="0"/>
            <a:t>учебного</a:t>
          </a:r>
        </a:p>
        <a:p>
          <a:r>
            <a:rPr lang="ru-RU" sz="2400" dirty="0" smtClean="0"/>
            <a:t>года</a:t>
          </a:r>
          <a:endParaRPr lang="ru-RU" sz="2400" dirty="0"/>
        </a:p>
      </dgm:t>
    </dgm:pt>
    <dgm:pt modelId="{28E34C94-DAD4-4C89-9273-F8FB02307D1D}" type="parTrans" cxnId="{4A7320DD-ACA7-477D-B74E-C5B7E2A4AD50}">
      <dgm:prSet/>
      <dgm:spPr/>
      <dgm:t>
        <a:bodyPr/>
        <a:lstStyle/>
        <a:p>
          <a:endParaRPr lang="ru-RU"/>
        </a:p>
      </dgm:t>
    </dgm:pt>
    <dgm:pt modelId="{4311D290-3195-4F2D-BA40-6082CA0A01E8}" type="sibTrans" cxnId="{4A7320DD-ACA7-477D-B74E-C5B7E2A4AD50}">
      <dgm:prSet/>
      <dgm:spPr/>
      <dgm:t>
        <a:bodyPr/>
        <a:lstStyle/>
        <a:p>
          <a:endParaRPr lang="ru-RU"/>
        </a:p>
      </dgm:t>
    </dgm:pt>
    <dgm:pt modelId="{EA37B516-7519-4FEA-AB99-E782568B7C28}" type="pres">
      <dgm:prSet presAssocID="{EAEF4A37-3688-4FF0-BEB0-6759A008791C}" presName="Name0" presStyleCnt="0">
        <dgm:presLayoutVars>
          <dgm:dir/>
          <dgm:resizeHandles val="exact"/>
        </dgm:presLayoutVars>
      </dgm:prSet>
      <dgm:spPr/>
    </dgm:pt>
    <dgm:pt modelId="{5288B806-9DB4-4AF4-9391-78D1A4C410AC}" type="pres">
      <dgm:prSet presAssocID="{EAEF4A37-3688-4FF0-BEB0-6759A008791C}" presName="vNodes" presStyleCnt="0"/>
      <dgm:spPr/>
    </dgm:pt>
    <dgm:pt modelId="{8904232F-0072-4B4B-866A-774BD1947EDA}" type="pres">
      <dgm:prSet presAssocID="{F041222C-1987-4E91-BD1D-4EEFB40C856F}" presName="node" presStyleLbl="node1" presStyleIdx="0" presStyleCnt="3" custScaleX="238502" custScaleY="129106" custLinFactNeighborX="-105" custLinFactNeighborY="34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6F7F4-0BC2-491C-96DE-78B57BA29B24}" type="pres">
      <dgm:prSet presAssocID="{C61E1332-CA19-4BD0-A161-BA81833680DB}" presName="spacerT" presStyleCnt="0"/>
      <dgm:spPr/>
    </dgm:pt>
    <dgm:pt modelId="{24DA53AB-ED13-4241-9D09-5FC6EE89D517}" type="pres">
      <dgm:prSet presAssocID="{C61E1332-CA19-4BD0-A161-BA81833680DB}" presName="sibTrans" presStyleLbl="sibTrans2D1" presStyleIdx="0" presStyleCnt="2" custLinFactY="116182" custLinFactNeighborX="33192" custLinFactNeighborY="200000"/>
      <dgm:spPr/>
      <dgm:t>
        <a:bodyPr/>
        <a:lstStyle/>
        <a:p>
          <a:endParaRPr lang="ru-RU"/>
        </a:p>
      </dgm:t>
    </dgm:pt>
    <dgm:pt modelId="{A421B8F1-634A-42E4-994A-AEF29D231BDB}" type="pres">
      <dgm:prSet presAssocID="{C61E1332-CA19-4BD0-A161-BA81833680DB}" presName="spacerB" presStyleCnt="0"/>
      <dgm:spPr/>
    </dgm:pt>
    <dgm:pt modelId="{9B51F6DE-12EF-4E5B-BF7C-273623D994FE}" type="pres">
      <dgm:prSet presAssocID="{7626042A-7A62-416D-B998-B43D4FA0F5BD}" presName="node" presStyleLbl="node1" presStyleIdx="1" presStyleCnt="3" custScaleX="234007" custScaleY="126734" custLinFactY="-31418" custLinFactNeighborX="1120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9737D-C656-4D7E-8710-08BC124BBDBA}" type="pres">
      <dgm:prSet presAssocID="{EAEF4A37-3688-4FF0-BEB0-6759A008791C}" presName="sibTransLast" presStyleLbl="sibTrans2D1" presStyleIdx="1" presStyleCnt="2" custAng="11391506" custScaleX="234175" custScaleY="95415" custLinFactNeighborX="-64428" custLinFactNeighborY="53304"/>
      <dgm:spPr/>
      <dgm:t>
        <a:bodyPr/>
        <a:lstStyle/>
        <a:p>
          <a:endParaRPr lang="ru-RU"/>
        </a:p>
      </dgm:t>
    </dgm:pt>
    <dgm:pt modelId="{BE253C95-5F11-4104-A703-F464B0A48263}" type="pres">
      <dgm:prSet presAssocID="{EAEF4A37-3688-4FF0-BEB0-6759A008791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9261D72-EE66-440D-8BDD-403D36D4EDCE}" type="pres">
      <dgm:prSet presAssocID="{EAEF4A37-3688-4FF0-BEB0-6759A008791C}" presName="lastNode" presStyleLbl="node1" presStyleIdx="2" presStyleCnt="3" custScaleX="127769" custScaleY="95134" custLinFactNeighborX="2200" custLinFactNeighborY="-35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B30A7D-D70F-444B-A5EB-6E252C476D70}" type="presOf" srcId="{C61E1332-CA19-4BD0-A161-BA81833680DB}" destId="{24DA53AB-ED13-4241-9D09-5FC6EE89D517}" srcOrd="0" destOrd="0" presId="urn:microsoft.com/office/officeart/2005/8/layout/equation2"/>
    <dgm:cxn modelId="{F6DB737A-1FFB-46C0-8302-55F0C75710A0}" srcId="{EAEF4A37-3688-4FF0-BEB0-6759A008791C}" destId="{7626042A-7A62-416D-B998-B43D4FA0F5BD}" srcOrd="1" destOrd="0" parTransId="{A7BC45A3-C86B-4B59-A22F-F57E91D08F46}" sibTransId="{6322F432-7A53-4E3D-85E0-CFE1B5E3D919}"/>
    <dgm:cxn modelId="{E834F0A2-65C2-4046-BCD8-08802CBA5E61}" type="presOf" srcId="{6322F432-7A53-4E3D-85E0-CFE1B5E3D919}" destId="{F609737D-C656-4D7E-8710-08BC124BBDBA}" srcOrd="0" destOrd="0" presId="urn:microsoft.com/office/officeart/2005/8/layout/equation2"/>
    <dgm:cxn modelId="{E967B138-B794-4D4A-8476-14C3AAEE239F}" type="presOf" srcId="{72A7BE9A-16A5-4A84-A946-B8440E822C5D}" destId="{39261D72-EE66-440D-8BDD-403D36D4EDCE}" srcOrd="0" destOrd="0" presId="urn:microsoft.com/office/officeart/2005/8/layout/equation2"/>
    <dgm:cxn modelId="{BB073936-32A0-41AA-BB12-CBEBAED7B0D3}" type="presOf" srcId="{F041222C-1987-4E91-BD1D-4EEFB40C856F}" destId="{8904232F-0072-4B4B-866A-774BD1947EDA}" srcOrd="0" destOrd="0" presId="urn:microsoft.com/office/officeart/2005/8/layout/equation2"/>
    <dgm:cxn modelId="{1AD6AE15-B441-4007-9DA1-27ED381EDAE8}" type="presOf" srcId="{6322F432-7A53-4E3D-85E0-CFE1B5E3D919}" destId="{BE253C95-5F11-4104-A703-F464B0A48263}" srcOrd="1" destOrd="0" presId="urn:microsoft.com/office/officeart/2005/8/layout/equation2"/>
    <dgm:cxn modelId="{4A7320DD-ACA7-477D-B74E-C5B7E2A4AD50}" srcId="{EAEF4A37-3688-4FF0-BEB0-6759A008791C}" destId="{72A7BE9A-16A5-4A84-A946-B8440E822C5D}" srcOrd="2" destOrd="0" parTransId="{28E34C94-DAD4-4C89-9273-F8FB02307D1D}" sibTransId="{4311D290-3195-4F2D-BA40-6082CA0A01E8}"/>
    <dgm:cxn modelId="{796BFB23-79C9-4993-9046-F285A4C73786}" type="presOf" srcId="{7626042A-7A62-416D-B998-B43D4FA0F5BD}" destId="{9B51F6DE-12EF-4E5B-BF7C-273623D994FE}" srcOrd="0" destOrd="0" presId="urn:microsoft.com/office/officeart/2005/8/layout/equation2"/>
    <dgm:cxn modelId="{AFB79102-C6AE-4294-8FC7-F1588D945169}" srcId="{EAEF4A37-3688-4FF0-BEB0-6759A008791C}" destId="{F041222C-1987-4E91-BD1D-4EEFB40C856F}" srcOrd="0" destOrd="0" parTransId="{80811CF7-B150-4025-B91D-F126BC03082A}" sibTransId="{C61E1332-CA19-4BD0-A161-BA81833680DB}"/>
    <dgm:cxn modelId="{7B801526-3B28-48F4-984A-43595AD0CA2C}" type="presOf" srcId="{EAEF4A37-3688-4FF0-BEB0-6759A008791C}" destId="{EA37B516-7519-4FEA-AB99-E782568B7C28}" srcOrd="0" destOrd="0" presId="urn:microsoft.com/office/officeart/2005/8/layout/equation2"/>
    <dgm:cxn modelId="{0CC43191-5D86-4A31-92FE-13C9BE4E5E39}" type="presParOf" srcId="{EA37B516-7519-4FEA-AB99-E782568B7C28}" destId="{5288B806-9DB4-4AF4-9391-78D1A4C410AC}" srcOrd="0" destOrd="0" presId="urn:microsoft.com/office/officeart/2005/8/layout/equation2"/>
    <dgm:cxn modelId="{39EF7E40-AAB3-4A47-9150-6B64A61D7467}" type="presParOf" srcId="{5288B806-9DB4-4AF4-9391-78D1A4C410AC}" destId="{8904232F-0072-4B4B-866A-774BD1947EDA}" srcOrd="0" destOrd="0" presId="urn:microsoft.com/office/officeart/2005/8/layout/equation2"/>
    <dgm:cxn modelId="{E64668BF-7EEF-4BE7-9A7F-DCFFD93500F5}" type="presParOf" srcId="{5288B806-9DB4-4AF4-9391-78D1A4C410AC}" destId="{1C06F7F4-0BC2-491C-96DE-78B57BA29B24}" srcOrd="1" destOrd="0" presId="urn:microsoft.com/office/officeart/2005/8/layout/equation2"/>
    <dgm:cxn modelId="{A6A69010-085F-4ABC-BA61-DC02AC61B4BD}" type="presParOf" srcId="{5288B806-9DB4-4AF4-9391-78D1A4C410AC}" destId="{24DA53AB-ED13-4241-9D09-5FC6EE89D517}" srcOrd="2" destOrd="0" presId="urn:microsoft.com/office/officeart/2005/8/layout/equation2"/>
    <dgm:cxn modelId="{77290350-A210-475E-9921-7C4CE7DA72AD}" type="presParOf" srcId="{5288B806-9DB4-4AF4-9391-78D1A4C410AC}" destId="{A421B8F1-634A-42E4-994A-AEF29D231BDB}" srcOrd="3" destOrd="0" presId="urn:microsoft.com/office/officeart/2005/8/layout/equation2"/>
    <dgm:cxn modelId="{30D60DC5-8BE7-4708-B656-C6A6E1099501}" type="presParOf" srcId="{5288B806-9DB4-4AF4-9391-78D1A4C410AC}" destId="{9B51F6DE-12EF-4E5B-BF7C-273623D994FE}" srcOrd="4" destOrd="0" presId="urn:microsoft.com/office/officeart/2005/8/layout/equation2"/>
    <dgm:cxn modelId="{5B9A81DD-BC07-48EC-A0AF-28FE75F80920}" type="presParOf" srcId="{EA37B516-7519-4FEA-AB99-E782568B7C28}" destId="{F609737D-C656-4D7E-8710-08BC124BBDBA}" srcOrd="1" destOrd="0" presId="urn:microsoft.com/office/officeart/2005/8/layout/equation2"/>
    <dgm:cxn modelId="{7AD72E94-6C4A-4569-94E4-35BCED41A8C6}" type="presParOf" srcId="{F609737D-C656-4D7E-8710-08BC124BBDBA}" destId="{BE253C95-5F11-4104-A703-F464B0A48263}" srcOrd="0" destOrd="0" presId="urn:microsoft.com/office/officeart/2005/8/layout/equation2"/>
    <dgm:cxn modelId="{D72AF2E4-5197-45F7-9652-0B48B524FC5D}" type="presParOf" srcId="{EA37B516-7519-4FEA-AB99-E782568B7C28}" destId="{39261D72-EE66-440D-8BDD-403D36D4EDC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CEE04EE-6B07-4456-ACD0-62213D5A13A7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E7345E37-35D6-41E9-9612-6B5594B4E765}">
      <dgm:prSet phldrT="[Текст]"/>
      <dgm:spPr>
        <a:effectLst>
          <a:glow rad="139700">
            <a:schemeClr val="accent5">
              <a:satMod val="175000"/>
              <a:alpha val="40000"/>
            </a:schemeClr>
          </a:glow>
        </a:effectLst>
        <a:scene3d>
          <a:camera prst="isometricOffAxis1Righ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/>
            <a:t>Одна предметная</a:t>
          </a:r>
          <a:endParaRPr lang="ru-RU" dirty="0"/>
        </a:p>
      </dgm:t>
    </dgm:pt>
    <dgm:pt modelId="{DCD7CCB3-DEAE-4036-8A61-FA4E77F73CEC}" type="parTrans" cxnId="{45E62711-4B5A-4525-9A99-564939046491}">
      <dgm:prSet/>
      <dgm:spPr/>
      <dgm:t>
        <a:bodyPr/>
        <a:lstStyle/>
        <a:p>
          <a:endParaRPr lang="ru-RU"/>
        </a:p>
      </dgm:t>
    </dgm:pt>
    <dgm:pt modelId="{F6CA9C1A-721F-4FAB-AEEE-953128E53915}" type="sibTrans" cxnId="{45E62711-4B5A-4525-9A99-564939046491}">
      <dgm:prSet/>
      <dgm:spPr/>
      <dgm:t>
        <a:bodyPr/>
        <a:lstStyle/>
        <a:p>
          <a:endParaRPr lang="ru-RU"/>
        </a:p>
      </dgm:t>
    </dgm:pt>
    <dgm:pt modelId="{21B799EF-9635-42F8-888B-9A4FDFDDFED4}">
      <dgm:prSet phldrT="[Текст]" custT="1"/>
      <dgm:spPr>
        <a:effectLst>
          <a:glow rad="228600">
            <a:schemeClr val="accent6">
              <a:satMod val="175000"/>
              <a:alpha val="40000"/>
            </a:schemeClr>
          </a:glow>
        </a:effectLst>
        <a:scene3d>
          <a:camera prst="isometricOffAxis1Righ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 smtClean="0"/>
            <a:t>Одна </a:t>
          </a:r>
          <a:r>
            <a:rPr lang="ru-RU" sz="1400" b="1" dirty="0" err="1" smtClean="0"/>
            <a:t>межпредметная</a:t>
          </a:r>
          <a:endParaRPr lang="ru-RU" sz="1400" b="1" dirty="0"/>
        </a:p>
      </dgm:t>
    </dgm:pt>
    <dgm:pt modelId="{A631CE72-B299-4147-8532-A488ECB4C97C}" type="parTrans" cxnId="{B293FF06-9A4E-4010-90AC-CCB7D15A9E5A}">
      <dgm:prSet/>
      <dgm:spPr/>
      <dgm:t>
        <a:bodyPr/>
        <a:lstStyle/>
        <a:p>
          <a:endParaRPr lang="ru-RU"/>
        </a:p>
      </dgm:t>
    </dgm:pt>
    <dgm:pt modelId="{348959E8-6F98-43D5-8D8B-36D580E36E00}" type="sibTrans" cxnId="{B293FF06-9A4E-4010-90AC-CCB7D15A9E5A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 dirty="0"/>
        </a:p>
      </dgm:t>
    </dgm:pt>
    <dgm:pt modelId="{F1601B73-0AD6-421B-B4DD-CC45A280C6A3}">
      <dgm:prSet phldrT="[Текст]" custT="1"/>
      <dgm:spPr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400" b="1" dirty="0" smtClean="0"/>
            <a:t>Фаза </a:t>
          </a:r>
          <a:r>
            <a:rPr lang="ru-RU" sz="2400" b="1" dirty="0" err="1" smtClean="0"/>
            <a:t>рефлек</a:t>
          </a:r>
          <a:r>
            <a:rPr lang="ru-RU" sz="2400" b="1" dirty="0" smtClean="0"/>
            <a:t>-сии</a:t>
          </a:r>
          <a:endParaRPr lang="ru-RU" sz="2400" b="1" dirty="0"/>
        </a:p>
      </dgm:t>
    </dgm:pt>
    <dgm:pt modelId="{CD7EC877-8981-4C5B-AC9B-4581DEA954B2}" type="parTrans" cxnId="{8CEE7079-724D-4516-886D-E0E6C9F9802C}">
      <dgm:prSet/>
      <dgm:spPr/>
      <dgm:t>
        <a:bodyPr/>
        <a:lstStyle/>
        <a:p>
          <a:endParaRPr lang="ru-RU"/>
        </a:p>
      </dgm:t>
    </dgm:pt>
    <dgm:pt modelId="{448DF686-B269-4772-85EC-CEFD12483511}" type="sibTrans" cxnId="{8CEE7079-724D-4516-886D-E0E6C9F9802C}">
      <dgm:prSet/>
      <dgm:spPr/>
      <dgm:t>
        <a:bodyPr/>
        <a:lstStyle/>
        <a:p>
          <a:endParaRPr lang="ru-RU"/>
        </a:p>
      </dgm:t>
    </dgm:pt>
    <dgm:pt modelId="{1C567C6D-78CC-4BEC-AD60-AC186341AFF8}" type="pres">
      <dgm:prSet presAssocID="{DCEE04EE-6B07-4456-ACD0-62213D5A13A7}" presName="Name0" presStyleCnt="0">
        <dgm:presLayoutVars>
          <dgm:dir/>
          <dgm:resizeHandles val="exact"/>
        </dgm:presLayoutVars>
      </dgm:prSet>
      <dgm:spPr/>
    </dgm:pt>
    <dgm:pt modelId="{93A49220-146F-45F3-BB17-08D6E064E2AD}" type="pres">
      <dgm:prSet presAssocID="{DCEE04EE-6B07-4456-ACD0-62213D5A13A7}" presName="vNodes" presStyleCnt="0"/>
      <dgm:spPr/>
    </dgm:pt>
    <dgm:pt modelId="{02FB8E9B-39DE-4693-B722-E4A44164B9DB}" type="pres">
      <dgm:prSet presAssocID="{E7345E37-35D6-41E9-9612-6B5594B4E765}" presName="node" presStyleLbl="node1" presStyleIdx="0" presStyleCnt="3" custScaleX="423471" custScaleY="266156" custLinFactNeighborX="-1592" custLinFactNeighborY="-59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5478E-0680-4A77-AEB7-9748CFB7A22C}" type="pres">
      <dgm:prSet presAssocID="{F6CA9C1A-721F-4FAB-AEEE-953128E53915}" presName="spacerT" presStyleCnt="0"/>
      <dgm:spPr/>
    </dgm:pt>
    <dgm:pt modelId="{975679F4-FFAE-4B59-9698-551510EBD4AC}" type="pres">
      <dgm:prSet presAssocID="{F6CA9C1A-721F-4FAB-AEEE-953128E53915}" presName="sibTrans" presStyleLbl="sibTrans2D1" presStyleIdx="0" presStyleCnt="2" custLinFactY="623512" custLinFactNeighborX="-87765" custLinFactNeighborY="700000"/>
      <dgm:spPr/>
      <dgm:t>
        <a:bodyPr/>
        <a:lstStyle/>
        <a:p>
          <a:endParaRPr lang="ru-RU"/>
        </a:p>
      </dgm:t>
    </dgm:pt>
    <dgm:pt modelId="{B29BBDA9-3DA3-445E-82AD-A4DA69926537}" type="pres">
      <dgm:prSet presAssocID="{F6CA9C1A-721F-4FAB-AEEE-953128E53915}" presName="spacerB" presStyleCnt="0"/>
      <dgm:spPr/>
    </dgm:pt>
    <dgm:pt modelId="{2EF7B63E-0C3E-4731-B7FA-B4AE7E9BBD91}" type="pres">
      <dgm:prSet presAssocID="{21B799EF-9635-42F8-888B-9A4FDFDDFED4}" presName="node" presStyleLbl="node1" presStyleIdx="1" presStyleCnt="3" custScaleX="450633" custScaleY="289236" custLinFactY="122688" custLinFactNeighborX="3494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6BE49-E2BC-4750-809F-2FA3A1B6CDDC}" type="pres">
      <dgm:prSet presAssocID="{DCEE04EE-6B07-4456-ACD0-62213D5A13A7}" presName="sibTransLast" presStyleLbl="sibTrans2D1" presStyleIdx="1" presStyleCnt="2" custAng="10485372" custScaleX="1182375" custScaleY="262679" custLinFactX="-522702" custLinFactNeighborX="-600000" custLinFactNeighborY="-25748"/>
      <dgm:spPr/>
      <dgm:t>
        <a:bodyPr/>
        <a:lstStyle/>
        <a:p>
          <a:endParaRPr lang="ru-RU"/>
        </a:p>
      </dgm:t>
    </dgm:pt>
    <dgm:pt modelId="{ED9485C8-6C47-43F6-9872-357A8BA26D6C}" type="pres">
      <dgm:prSet presAssocID="{DCEE04EE-6B07-4456-ACD0-62213D5A13A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9744A8F-73BC-4243-8E07-A07DE3002200}" type="pres">
      <dgm:prSet presAssocID="{DCEE04EE-6B07-4456-ACD0-62213D5A13A7}" presName="lastNode" presStyleLbl="node1" presStyleIdx="2" presStyleCnt="3" custScaleX="284861" custScaleY="158708" custLinFactNeighborX="736" custLinFactNeighborY="23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9E7F99-2E9A-456A-BFE3-3156752273A2}" type="presOf" srcId="{21B799EF-9635-42F8-888B-9A4FDFDDFED4}" destId="{2EF7B63E-0C3E-4731-B7FA-B4AE7E9BBD91}" srcOrd="0" destOrd="0" presId="urn:microsoft.com/office/officeart/2005/8/layout/equation2"/>
    <dgm:cxn modelId="{686E780B-7BBC-41E0-9F93-4F168CF2A0AB}" type="presOf" srcId="{F6CA9C1A-721F-4FAB-AEEE-953128E53915}" destId="{975679F4-FFAE-4B59-9698-551510EBD4AC}" srcOrd="0" destOrd="0" presId="urn:microsoft.com/office/officeart/2005/8/layout/equation2"/>
    <dgm:cxn modelId="{D2D5C8D4-B6EA-4137-98A7-96D0AD33860E}" type="presOf" srcId="{E7345E37-35D6-41E9-9612-6B5594B4E765}" destId="{02FB8E9B-39DE-4693-B722-E4A44164B9DB}" srcOrd="0" destOrd="0" presId="urn:microsoft.com/office/officeart/2005/8/layout/equation2"/>
    <dgm:cxn modelId="{EB37581D-3E68-48AA-ADBE-CF8C5B9E3322}" type="presOf" srcId="{F1601B73-0AD6-421B-B4DD-CC45A280C6A3}" destId="{49744A8F-73BC-4243-8E07-A07DE3002200}" srcOrd="0" destOrd="0" presId="urn:microsoft.com/office/officeart/2005/8/layout/equation2"/>
    <dgm:cxn modelId="{295086D8-CAFE-4E4D-92D4-9D70DB632DC2}" type="presOf" srcId="{DCEE04EE-6B07-4456-ACD0-62213D5A13A7}" destId="{1C567C6D-78CC-4BEC-AD60-AC186341AFF8}" srcOrd="0" destOrd="0" presId="urn:microsoft.com/office/officeart/2005/8/layout/equation2"/>
    <dgm:cxn modelId="{8CEE7079-724D-4516-886D-E0E6C9F9802C}" srcId="{DCEE04EE-6B07-4456-ACD0-62213D5A13A7}" destId="{F1601B73-0AD6-421B-B4DD-CC45A280C6A3}" srcOrd="2" destOrd="0" parTransId="{CD7EC877-8981-4C5B-AC9B-4581DEA954B2}" sibTransId="{448DF686-B269-4772-85EC-CEFD12483511}"/>
    <dgm:cxn modelId="{BD05E5BC-D1CB-4DE0-8115-4E83CA6D1903}" type="presOf" srcId="{348959E8-6F98-43D5-8D8B-36D580E36E00}" destId="{ED9485C8-6C47-43F6-9872-357A8BA26D6C}" srcOrd="1" destOrd="0" presId="urn:microsoft.com/office/officeart/2005/8/layout/equation2"/>
    <dgm:cxn modelId="{B293FF06-9A4E-4010-90AC-CCB7D15A9E5A}" srcId="{DCEE04EE-6B07-4456-ACD0-62213D5A13A7}" destId="{21B799EF-9635-42F8-888B-9A4FDFDDFED4}" srcOrd="1" destOrd="0" parTransId="{A631CE72-B299-4147-8532-A488ECB4C97C}" sibTransId="{348959E8-6F98-43D5-8D8B-36D580E36E00}"/>
    <dgm:cxn modelId="{4535D5D0-AB89-46FF-B67E-7F28B2D8495F}" type="presOf" srcId="{348959E8-6F98-43D5-8D8B-36D580E36E00}" destId="{0F16BE49-E2BC-4750-809F-2FA3A1B6CDDC}" srcOrd="0" destOrd="0" presId="urn:microsoft.com/office/officeart/2005/8/layout/equation2"/>
    <dgm:cxn modelId="{45E62711-4B5A-4525-9A99-564939046491}" srcId="{DCEE04EE-6B07-4456-ACD0-62213D5A13A7}" destId="{E7345E37-35D6-41E9-9612-6B5594B4E765}" srcOrd="0" destOrd="0" parTransId="{DCD7CCB3-DEAE-4036-8A61-FA4E77F73CEC}" sibTransId="{F6CA9C1A-721F-4FAB-AEEE-953128E53915}"/>
    <dgm:cxn modelId="{125E6DB8-E2E9-4DDC-9A86-611A7978B775}" type="presParOf" srcId="{1C567C6D-78CC-4BEC-AD60-AC186341AFF8}" destId="{93A49220-146F-45F3-BB17-08D6E064E2AD}" srcOrd="0" destOrd="0" presId="urn:microsoft.com/office/officeart/2005/8/layout/equation2"/>
    <dgm:cxn modelId="{2F93CBEB-1CC0-497F-9326-62EDCF544A8E}" type="presParOf" srcId="{93A49220-146F-45F3-BB17-08D6E064E2AD}" destId="{02FB8E9B-39DE-4693-B722-E4A44164B9DB}" srcOrd="0" destOrd="0" presId="urn:microsoft.com/office/officeart/2005/8/layout/equation2"/>
    <dgm:cxn modelId="{D0D07225-C343-4DE0-9D24-C9E3E61CA626}" type="presParOf" srcId="{93A49220-146F-45F3-BB17-08D6E064E2AD}" destId="{7455478E-0680-4A77-AEB7-9748CFB7A22C}" srcOrd="1" destOrd="0" presId="urn:microsoft.com/office/officeart/2005/8/layout/equation2"/>
    <dgm:cxn modelId="{3EBD575B-269D-40CC-B5DD-B67C7B9DBB03}" type="presParOf" srcId="{93A49220-146F-45F3-BB17-08D6E064E2AD}" destId="{975679F4-FFAE-4B59-9698-551510EBD4AC}" srcOrd="2" destOrd="0" presId="urn:microsoft.com/office/officeart/2005/8/layout/equation2"/>
    <dgm:cxn modelId="{C435AB76-FF9D-48ED-BE3A-B6B50F044011}" type="presParOf" srcId="{93A49220-146F-45F3-BB17-08D6E064E2AD}" destId="{B29BBDA9-3DA3-445E-82AD-A4DA69926537}" srcOrd="3" destOrd="0" presId="urn:microsoft.com/office/officeart/2005/8/layout/equation2"/>
    <dgm:cxn modelId="{C651B28F-6F01-4880-831B-0CF15F67F60B}" type="presParOf" srcId="{93A49220-146F-45F3-BB17-08D6E064E2AD}" destId="{2EF7B63E-0C3E-4731-B7FA-B4AE7E9BBD91}" srcOrd="4" destOrd="0" presId="urn:microsoft.com/office/officeart/2005/8/layout/equation2"/>
    <dgm:cxn modelId="{2BBE7232-B3C9-4E1E-A3DB-3BEB7143034B}" type="presParOf" srcId="{1C567C6D-78CC-4BEC-AD60-AC186341AFF8}" destId="{0F16BE49-E2BC-4750-809F-2FA3A1B6CDDC}" srcOrd="1" destOrd="0" presId="urn:microsoft.com/office/officeart/2005/8/layout/equation2"/>
    <dgm:cxn modelId="{243D1646-9D22-48C0-B892-5C93F3F86D4A}" type="presParOf" srcId="{0F16BE49-E2BC-4750-809F-2FA3A1B6CDDC}" destId="{ED9485C8-6C47-43F6-9872-357A8BA26D6C}" srcOrd="0" destOrd="0" presId="urn:microsoft.com/office/officeart/2005/8/layout/equation2"/>
    <dgm:cxn modelId="{060E6645-EBCB-4F9A-AFFD-AED1BC6DB6F5}" type="presParOf" srcId="{1C567C6D-78CC-4BEC-AD60-AC186341AFF8}" destId="{49744A8F-73BC-4243-8E07-A07DE300220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E0F4743-E825-4E31-9921-00B36EA9D994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9A9BC43-23F9-4716-BFB3-9624209F3E38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7030A0"/>
              </a:solidFill>
            </a:rPr>
            <a:t>Опыт</a:t>
          </a:r>
        </a:p>
        <a:p>
          <a:r>
            <a:rPr lang="ru-RU" sz="4000" b="1" dirty="0" smtClean="0">
              <a:solidFill>
                <a:srgbClr val="7030A0"/>
              </a:solidFill>
            </a:rPr>
            <a:t>работы  </a:t>
          </a:r>
          <a:endParaRPr lang="ru-RU" sz="4000" b="1" dirty="0">
            <a:solidFill>
              <a:srgbClr val="7030A0"/>
            </a:solidFill>
          </a:endParaRPr>
        </a:p>
      </dgm:t>
    </dgm:pt>
    <dgm:pt modelId="{CD15FEB3-931D-4D72-9339-9EFCCC8E2001}" type="parTrans" cxnId="{78C3F674-2A45-49F2-A171-0C78D58A732B}">
      <dgm:prSet/>
      <dgm:spPr/>
      <dgm:t>
        <a:bodyPr/>
        <a:lstStyle/>
        <a:p>
          <a:endParaRPr lang="ru-RU"/>
        </a:p>
      </dgm:t>
    </dgm:pt>
    <dgm:pt modelId="{FA09D370-8142-4531-88F4-1B612B612BE8}" type="sibTrans" cxnId="{78C3F674-2A45-49F2-A171-0C78D58A732B}">
      <dgm:prSet/>
      <dgm:spPr/>
      <dgm:t>
        <a:bodyPr/>
        <a:lstStyle/>
        <a:p>
          <a:endParaRPr lang="ru-RU"/>
        </a:p>
      </dgm:t>
    </dgm:pt>
    <dgm:pt modelId="{3771D6B9-B441-4113-907E-555EE135B9A8}">
      <dgm:prSet phldrT="[Текст]"/>
      <dgm:spPr/>
      <dgm:t>
        <a:bodyPr/>
        <a:lstStyle/>
        <a:p>
          <a:endParaRPr lang="ru-RU" dirty="0"/>
        </a:p>
      </dgm:t>
    </dgm:pt>
    <dgm:pt modelId="{A6187E0D-71DC-411E-BFD4-B93504B5F64C}" type="parTrans" cxnId="{FB24AF6B-91E7-4D9E-B2CE-E6D5C4C92FAD}">
      <dgm:prSet/>
      <dgm:spPr/>
      <dgm:t>
        <a:bodyPr/>
        <a:lstStyle/>
        <a:p>
          <a:endParaRPr lang="ru-RU"/>
        </a:p>
      </dgm:t>
    </dgm:pt>
    <dgm:pt modelId="{B51CC13C-0657-44A1-9F98-6144F4F32261}" type="sibTrans" cxnId="{FB24AF6B-91E7-4D9E-B2CE-E6D5C4C92FAD}">
      <dgm:prSet/>
      <dgm:spPr/>
      <dgm:t>
        <a:bodyPr/>
        <a:lstStyle/>
        <a:p>
          <a:endParaRPr lang="ru-RU"/>
        </a:p>
      </dgm:t>
    </dgm:pt>
    <dgm:pt modelId="{BDF1F8D0-9CF0-4993-988B-2070A190231C}">
      <dgm:prSet phldrT="[Текст]"/>
      <dgm:spPr/>
      <dgm:t>
        <a:bodyPr/>
        <a:lstStyle/>
        <a:p>
          <a:endParaRPr lang="ru-RU"/>
        </a:p>
      </dgm:t>
    </dgm:pt>
    <dgm:pt modelId="{080DC7B0-DC36-4D94-8DC8-E9E55DF7B189}" type="parTrans" cxnId="{B297E163-658B-45F5-9FD4-D318D98FCCE2}">
      <dgm:prSet/>
      <dgm:spPr/>
      <dgm:t>
        <a:bodyPr/>
        <a:lstStyle/>
        <a:p>
          <a:endParaRPr lang="ru-RU"/>
        </a:p>
      </dgm:t>
    </dgm:pt>
    <dgm:pt modelId="{D76D0FFC-A21B-471B-A29F-809491025467}" type="sibTrans" cxnId="{B297E163-658B-45F5-9FD4-D318D98FCCE2}">
      <dgm:prSet/>
      <dgm:spPr/>
      <dgm:t>
        <a:bodyPr/>
        <a:lstStyle/>
        <a:p>
          <a:endParaRPr lang="ru-RU"/>
        </a:p>
      </dgm:t>
    </dgm:pt>
    <dgm:pt modelId="{FFF85789-B9ED-4615-98BC-D647B50EAC44}">
      <dgm:prSet phldrT="[Текст]" phldr="1"/>
      <dgm:spPr/>
      <dgm:t>
        <a:bodyPr/>
        <a:lstStyle/>
        <a:p>
          <a:endParaRPr lang="ru-RU"/>
        </a:p>
      </dgm:t>
    </dgm:pt>
    <dgm:pt modelId="{CDE9EFF6-1724-4A67-BB70-228150B8301D}" type="parTrans" cxnId="{2193FEA7-5529-4AD0-AD0F-42FFD01DD65B}">
      <dgm:prSet/>
      <dgm:spPr/>
      <dgm:t>
        <a:bodyPr/>
        <a:lstStyle/>
        <a:p>
          <a:endParaRPr lang="ru-RU"/>
        </a:p>
      </dgm:t>
    </dgm:pt>
    <dgm:pt modelId="{AD5D2D73-AF64-4CA6-ABBB-E4E91604D757}" type="sibTrans" cxnId="{2193FEA7-5529-4AD0-AD0F-42FFD01DD65B}">
      <dgm:prSet/>
      <dgm:spPr/>
      <dgm:t>
        <a:bodyPr/>
        <a:lstStyle/>
        <a:p>
          <a:endParaRPr lang="ru-RU"/>
        </a:p>
      </dgm:t>
    </dgm:pt>
    <dgm:pt modelId="{0987E1F3-9955-4850-924E-1EFE8BA583C7}">
      <dgm:prSet phldrT="[Текст]" phldr="1"/>
      <dgm:spPr/>
      <dgm:t>
        <a:bodyPr/>
        <a:lstStyle/>
        <a:p>
          <a:endParaRPr lang="ru-RU"/>
        </a:p>
      </dgm:t>
    </dgm:pt>
    <dgm:pt modelId="{8CE3636B-6FE7-4774-8645-1495868EDBA8}" type="parTrans" cxnId="{B9C5EAF1-D3F2-4872-9704-A765F706F827}">
      <dgm:prSet/>
      <dgm:spPr/>
      <dgm:t>
        <a:bodyPr/>
        <a:lstStyle/>
        <a:p>
          <a:endParaRPr lang="ru-RU"/>
        </a:p>
      </dgm:t>
    </dgm:pt>
    <dgm:pt modelId="{372804E3-5DED-43B5-A1B4-259DB5A53825}" type="sibTrans" cxnId="{B9C5EAF1-D3F2-4872-9704-A765F706F827}">
      <dgm:prSet/>
      <dgm:spPr/>
      <dgm:t>
        <a:bodyPr/>
        <a:lstStyle/>
        <a:p>
          <a:endParaRPr lang="ru-RU"/>
        </a:p>
      </dgm:t>
    </dgm:pt>
    <dgm:pt modelId="{C96C5EA6-669C-4490-A59D-A16E8245ECD4}">
      <dgm:prSet phldrT="[Текст]"/>
      <dgm:spPr/>
      <dgm:t>
        <a:bodyPr/>
        <a:lstStyle/>
        <a:p>
          <a:endParaRPr lang="ru-RU"/>
        </a:p>
      </dgm:t>
    </dgm:pt>
    <dgm:pt modelId="{0D6D07F1-B459-463D-AEFD-3A2E54264F7F}" type="parTrans" cxnId="{59A2E0D7-ECC6-40C5-AF5A-BE0EAF83E1F0}">
      <dgm:prSet/>
      <dgm:spPr/>
      <dgm:t>
        <a:bodyPr/>
        <a:lstStyle/>
        <a:p>
          <a:endParaRPr lang="ru-RU"/>
        </a:p>
      </dgm:t>
    </dgm:pt>
    <dgm:pt modelId="{CBD8D27C-746E-4E9C-A986-10D04E658DE4}" type="sibTrans" cxnId="{59A2E0D7-ECC6-40C5-AF5A-BE0EAF83E1F0}">
      <dgm:prSet/>
      <dgm:spPr/>
      <dgm:t>
        <a:bodyPr/>
        <a:lstStyle/>
        <a:p>
          <a:endParaRPr lang="ru-RU"/>
        </a:p>
      </dgm:t>
    </dgm:pt>
    <dgm:pt modelId="{F76FF7FE-6618-4E1F-88AD-9163B95DD0FE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   2020 год</a:t>
          </a:r>
        </a:p>
        <a:p>
          <a:r>
            <a:rPr lang="ru-RU" sz="1600" b="1" dirty="0" smtClean="0">
              <a:solidFill>
                <a:srgbClr val="002060"/>
              </a:solidFill>
            </a:rPr>
            <a:t>Школьное методическое объединение </a:t>
          </a:r>
        </a:p>
        <a:p>
          <a:r>
            <a:rPr lang="ru-RU" sz="1600" b="1" dirty="0" smtClean="0">
              <a:solidFill>
                <a:srgbClr val="002060"/>
              </a:solidFill>
            </a:rPr>
            <a:t>учителей начальных классов </a:t>
          </a:r>
        </a:p>
        <a:p>
          <a:r>
            <a:rPr lang="ru-RU" sz="1600" dirty="0" smtClean="0">
              <a:solidFill>
                <a:srgbClr val="002060"/>
              </a:solidFill>
            </a:rPr>
            <a:t>Открытый интегрированный урок во 2 классе</a:t>
          </a:r>
        </a:p>
        <a:p>
          <a:r>
            <a:rPr lang="ru-RU" sz="1600" dirty="0" smtClean="0">
              <a:solidFill>
                <a:srgbClr val="002060"/>
              </a:solidFill>
            </a:rPr>
            <a:t>по теме «Выполнение проектной работы»</a:t>
          </a:r>
          <a:endParaRPr lang="ru-RU" sz="1600" dirty="0">
            <a:solidFill>
              <a:srgbClr val="002060"/>
            </a:solidFill>
          </a:endParaRPr>
        </a:p>
      </dgm:t>
    </dgm:pt>
    <dgm:pt modelId="{233D62D5-04CD-4A67-9E16-8C4EAB5BD9D4}" type="parTrans" cxnId="{B8093AA7-0746-43F7-A699-3AF1DB98789C}">
      <dgm:prSet/>
      <dgm:spPr/>
      <dgm:t>
        <a:bodyPr/>
        <a:lstStyle/>
        <a:p>
          <a:endParaRPr lang="ru-RU"/>
        </a:p>
      </dgm:t>
    </dgm:pt>
    <dgm:pt modelId="{CA243334-9ADE-4817-AB7D-A0492F4E4580}" type="sibTrans" cxnId="{B8093AA7-0746-43F7-A699-3AF1DB98789C}">
      <dgm:prSet/>
      <dgm:spPr/>
      <dgm:t>
        <a:bodyPr/>
        <a:lstStyle/>
        <a:p>
          <a:endParaRPr lang="ru-RU"/>
        </a:p>
      </dgm:t>
    </dgm:pt>
    <dgm:pt modelId="{4FC0ADCC-0D94-4E2B-9E5C-62CC037589A4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   2022 год </a:t>
          </a:r>
        </a:p>
        <a:p>
          <a:r>
            <a:rPr lang="ru-RU" sz="1600" b="1" dirty="0" smtClean="0">
              <a:solidFill>
                <a:srgbClr val="002060"/>
              </a:solidFill>
            </a:rPr>
            <a:t>Районное методическое объединение </a:t>
          </a:r>
        </a:p>
        <a:p>
          <a:r>
            <a:rPr lang="ru-RU" sz="1600" b="1" dirty="0" smtClean="0">
              <a:solidFill>
                <a:srgbClr val="002060"/>
              </a:solidFill>
            </a:rPr>
            <a:t>учителей начальных классов</a:t>
          </a:r>
        </a:p>
        <a:p>
          <a:r>
            <a:rPr lang="ru-RU" sz="1600" dirty="0" smtClean="0">
              <a:solidFill>
                <a:srgbClr val="002060"/>
              </a:solidFill>
            </a:rPr>
            <a:t>Мастер-класс по теме «Формирование навыков групповой проектной деятельности у  младших школьников. </a:t>
          </a:r>
        </a:p>
        <a:p>
          <a:r>
            <a:rPr lang="ru-RU" sz="1600" dirty="0" smtClean="0">
              <a:solidFill>
                <a:srgbClr val="002060"/>
              </a:solidFill>
            </a:rPr>
            <a:t> Работа над творческим проектом «Книга зимы».</a:t>
          </a:r>
          <a:endParaRPr lang="ru-RU" sz="1600" dirty="0">
            <a:solidFill>
              <a:srgbClr val="002060"/>
            </a:solidFill>
          </a:endParaRPr>
        </a:p>
      </dgm:t>
    </dgm:pt>
    <dgm:pt modelId="{37F28636-AA4C-4E82-8E0F-D5330983A7CF}" type="parTrans" cxnId="{AAE43646-B48D-4785-9D77-D8A27386E70D}">
      <dgm:prSet/>
      <dgm:spPr/>
      <dgm:t>
        <a:bodyPr/>
        <a:lstStyle/>
        <a:p>
          <a:endParaRPr lang="ru-RU"/>
        </a:p>
      </dgm:t>
    </dgm:pt>
    <dgm:pt modelId="{874977DF-9D20-4D05-8CF5-7C2645780C11}" type="sibTrans" cxnId="{AAE43646-B48D-4785-9D77-D8A27386E70D}">
      <dgm:prSet/>
      <dgm:spPr/>
      <dgm:t>
        <a:bodyPr/>
        <a:lstStyle/>
        <a:p>
          <a:endParaRPr lang="ru-RU"/>
        </a:p>
      </dgm:t>
    </dgm:pt>
    <dgm:pt modelId="{6F6030FB-4907-44E5-B9E7-BF8E9451DB1A}">
      <dgm:prSet/>
      <dgm:spPr/>
      <dgm:t>
        <a:bodyPr/>
        <a:lstStyle/>
        <a:p>
          <a:endParaRPr lang="ru-RU"/>
        </a:p>
      </dgm:t>
    </dgm:pt>
    <dgm:pt modelId="{1CF8AF79-801B-4B96-B21E-429BBC2DF13B}" type="parTrans" cxnId="{4933826D-B65F-4C67-B1A2-7F09CEDF6CF7}">
      <dgm:prSet/>
      <dgm:spPr/>
      <dgm:t>
        <a:bodyPr/>
        <a:lstStyle/>
        <a:p>
          <a:endParaRPr lang="ru-RU"/>
        </a:p>
      </dgm:t>
    </dgm:pt>
    <dgm:pt modelId="{E1EED1F9-617B-4096-9D95-79D0B0FF0E38}" type="sibTrans" cxnId="{4933826D-B65F-4C67-B1A2-7F09CEDF6CF7}">
      <dgm:prSet/>
      <dgm:spPr/>
      <dgm:t>
        <a:bodyPr/>
        <a:lstStyle/>
        <a:p>
          <a:endParaRPr lang="ru-RU"/>
        </a:p>
      </dgm:t>
    </dgm:pt>
    <dgm:pt modelId="{C46ED007-4EEB-43B6-81D6-A0FF533D1F29}">
      <dgm:prSet/>
      <dgm:spPr/>
      <dgm:t>
        <a:bodyPr/>
        <a:lstStyle/>
        <a:p>
          <a:endParaRPr lang="ru-RU" dirty="0"/>
        </a:p>
      </dgm:t>
    </dgm:pt>
    <dgm:pt modelId="{29060D89-B26A-47B8-B95E-D01B33FAB487}" type="parTrans" cxnId="{F5DDD663-F86E-4BA8-BC3F-A4DD08407870}">
      <dgm:prSet/>
      <dgm:spPr/>
      <dgm:t>
        <a:bodyPr/>
        <a:lstStyle/>
        <a:p>
          <a:endParaRPr lang="ru-RU"/>
        </a:p>
      </dgm:t>
    </dgm:pt>
    <dgm:pt modelId="{E2AB5E4A-57CF-469A-B3D1-CB4B64E418A9}" type="sibTrans" cxnId="{F5DDD663-F86E-4BA8-BC3F-A4DD08407870}">
      <dgm:prSet/>
      <dgm:spPr/>
      <dgm:t>
        <a:bodyPr/>
        <a:lstStyle/>
        <a:p>
          <a:endParaRPr lang="ru-RU"/>
        </a:p>
      </dgm:t>
    </dgm:pt>
    <dgm:pt modelId="{A6220A33-6C94-4AF0-8DAB-93B06B5A5844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2022 год </a:t>
          </a:r>
        </a:p>
        <a:p>
          <a:r>
            <a:rPr lang="ru-RU" sz="1600" b="1" dirty="0" smtClean="0">
              <a:solidFill>
                <a:srgbClr val="002060"/>
              </a:solidFill>
            </a:rPr>
            <a:t>Школьное методическое объединение учителей начальных классов. </a:t>
          </a:r>
        </a:p>
        <a:p>
          <a:r>
            <a:rPr lang="ru-RU" sz="1600" dirty="0" smtClean="0">
              <a:solidFill>
                <a:srgbClr val="002060"/>
              </a:solidFill>
            </a:rPr>
            <a:t>Открытый урок изобразительного искусства в 4 классе  </a:t>
          </a:r>
        </a:p>
        <a:p>
          <a:r>
            <a:rPr lang="ru-RU" sz="1600" dirty="0" smtClean="0">
              <a:solidFill>
                <a:srgbClr val="002060"/>
              </a:solidFill>
            </a:rPr>
            <a:t>по теме «Орнамент. Сетчатый орнамент. Орнаменты народов мира»</a:t>
          </a:r>
          <a:endParaRPr lang="ru-RU" sz="1600" dirty="0">
            <a:solidFill>
              <a:srgbClr val="002060"/>
            </a:solidFill>
          </a:endParaRPr>
        </a:p>
      </dgm:t>
    </dgm:pt>
    <dgm:pt modelId="{D8DF84C8-934B-41B1-921D-9CB375957BFD}" type="parTrans" cxnId="{A487E000-3E68-447D-8A2C-013BBFB7ED28}">
      <dgm:prSet/>
      <dgm:spPr/>
      <dgm:t>
        <a:bodyPr/>
        <a:lstStyle/>
        <a:p>
          <a:endParaRPr lang="ru-RU"/>
        </a:p>
      </dgm:t>
    </dgm:pt>
    <dgm:pt modelId="{86608969-F4FA-4FED-8524-68D534A5F1A8}" type="sibTrans" cxnId="{A487E000-3E68-447D-8A2C-013BBFB7ED28}">
      <dgm:prSet/>
      <dgm:spPr/>
      <dgm:t>
        <a:bodyPr/>
        <a:lstStyle/>
        <a:p>
          <a:endParaRPr lang="ru-RU"/>
        </a:p>
      </dgm:t>
    </dgm:pt>
    <dgm:pt modelId="{6960FB34-7E34-4965-86A7-6343F1AB8C98}">
      <dgm:prSet/>
      <dgm:spPr/>
      <dgm:t>
        <a:bodyPr/>
        <a:lstStyle/>
        <a:p>
          <a:endParaRPr lang="ru-RU" dirty="0"/>
        </a:p>
      </dgm:t>
    </dgm:pt>
    <dgm:pt modelId="{996A1713-0908-47B7-BC13-F59B7945B522}" type="parTrans" cxnId="{AD31E8F0-968A-4D45-8EE6-01633D2BEBB3}">
      <dgm:prSet/>
      <dgm:spPr/>
      <dgm:t>
        <a:bodyPr/>
        <a:lstStyle/>
        <a:p>
          <a:endParaRPr lang="ru-RU"/>
        </a:p>
      </dgm:t>
    </dgm:pt>
    <dgm:pt modelId="{FC33DD98-587D-4DD6-887C-CF22FA847D31}" type="sibTrans" cxnId="{AD31E8F0-968A-4D45-8EE6-01633D2BEBB3}">
      <dgm:prSet/>
      <dgm:spPr/>
      <dgm:t>
        <a:bodyPr/>
        <a:lstStyle/>
        <a:p>
          <a:endParaRPr lang="ru-RU"/>
        </a:p>
      </dgm:t>
    </dgm:pt>
    <dgm:pt modelId="{7146831A-63D6-46CB-BD2E-4DE0192E24D1}">
      <dgm:prSet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2019-2022 годы </a:t>
          </a:r>
        </a:p>
        <a:p>
          <a:r>
            <a:rPr lang="ru-RU" sz="1600" b="1" dirty="0" smtClean="0">
              <a:solidFill>
                <a:srgbClr val="002060"/>
              </a:solidFill>
            </a:rPr>
            <a:t>Школьная научно-исследовательская конференция </a:t>
          </a:r>
        </a:p>
        <a:p>
          <a:r>
            <a:rPr lang="ru-RU" sz="1600" b="1" dirty="0" smtClean="0">
              <a:solidFill>
                <a:srgbClr val="002060"/>
              </a:solidFill>
            </a:rPr>
            <a:t>«Первые шаги в науку». </a:t>
          </a:r>
        </a:p>
        <a:p>
          <a:r>
            <a:rPr lang="ru-RU" sz="1600" dirty="0" smtClean="0">
              <a:solidFill>
                <a:srgbClr val="002060"/>
              </a:solidFill>
            </a:rPr>
            <a:t>Защита учащимися проектно-исследовательских работ. </a:t>
          </a:r>
          <a:endParaRPr lang="ru-RU" sz="1600" dirty="0">
            <a:solidFill>
              <a:srgbClr val="002060"/>
            </a:solidFill>
          </a:endParaRPr>
        </a:p>
      </dgm:t>
    </dgm:pt>
    <dgm:pt modelId="{A6C2A9FC-C2A7-4672-A170-F2304C0B1404}" type="parTrans" cxnId="{60A3043E-129B-4E9E-BBE2-18B4684D9C76}">
      <dgm:prSet/>
      <dgm:spPr/>
      <dgm:t>
        <a:bodyPr/>
        <a:lstStyle/>
        <a:p>
          <a:endParaRPr lang="ru-RU"/>
        </a:p>
      </dgm:t>
    </dgm:pt>
    <dgm:pt modelId="{D4B2D305-15A3-4C4A-85C3-92EAF74382B8}" type="sibTrans" cxnId="{60A3043E-129B-4E9E-BBE2-18B4684D9C76}">
      <dgm:prSet/>
      <dgm:spPr/>
      <dgm:t>
        <a:bodyPr/>
        <a:lstStyle/>
        <a:p>
          <a:endParaRPr lang="ru-RU"/>
        </a:p>
      </dgm:t>
    </dgm:pt>
    <dgm:pt modelId="{74FCA129-EA34-46B8-A3EE-545C66CEE5C0}">
      <dgm:prSet/>
      <dgm:spPr/>
      <dgm:t>
        <a:bodyPr/>
        <a:lstStyle/>
        <a:p>
          <a:endParaRPr lang="ru-RU" dirty="0"/>
        </a:p>
      </dgm:t>
    </dgm:pt>
    <dgm:pt modelId="{97D0420F-F466-4557-8C57-1C48BD6B5BAB}" type="parTrans" cxnId="{25335361-D698-4A05-BC2D-ABF5CCB60FBB}">
      <dgm:prSet/>
      <dgm:spPr/>
      <dgm:t>
        <a:bodyPr/>
        <a:lstStyle/>
        <a:p>
          <a:endParaRPr lang="ru-RU"/>
        </a:p>
      </dgm:t>
    </dgm:pt>
    <dgm:pt modelId="{5D693524-5F0F-46E5-BBE1-785AA41811F9}" type="sibTrans" cxnId="{25335361-D698-4A05-BC2D-ABF5CCB60FBB}">
      <dgm:prSet/>
      <dgm:spPr/>
      <dgm:t>
        <a:bodyPr/>
        <a:lstStyle/>
        <a:p>
          <a:endParaRPr lang="ru-RU"/>
        </a:p>
      </dgm:t>
    </dgm:pt>
    <dgm:pt modelId="{6F5F9BEA-3E8C-4EFA-B736-B4B088995DF1}">
      <dgm:prSet/>
      <dgm:spPr/>
      <dgm:t>
        <a:bodyPr/>
        <a:lstStyle/>
        <a:p>
          <a:endParaRPr lang="ru-RU" dirty="0"/>
        </a:p>
      </dgm:t>
    </dgm:pt>
    <dgm:pt modelId="{ED691EC1-344F-42DA-BF3E-7997D686B552}" type="parTrans" cxnId="{FDCF0DB4-6C65-49FB-B954-2B859A7362DE}">
      <dgm:prSet/>
      <dgm:spPr/>
      <dgm:t>
        <a:bodyPr/>
        <a:lstStyle/>
        <a:p>
          <a:endParaRPr lang="ru-RU"/>
        </a:p>
      </dgm:t>
    </dgm:pt>
    <dgm:pt modelId="{DB760671-B2DE-4FEF-990C-094D90826812}" type="sibTrans" cxnId="{FDCF0DB4-6C65-49FB-B954-2B859A7362DE}">
      <dgm:prSet/>
      <dgm:spPr/>
      <dgm:t>
        <a:bodyPr/>
        <a:lstStyle/>
        <a:p>
          <a:endParaRPr lang="ru-RU"/>
        </a:p>
      </dgm:t>
    </dgm:pt>
    <dgm:pt modelId="{E4879B46-F565-4ADE-A7DF-0F4084DEA1FC}" type="pres">
      <dgm:prSet presAssocID="{8E0F4743-E825-4E31-9921-00B36EA9D99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07E26F-498E-436F-A24F-1CDA55BE1E85}" type="pres">
      <dgm:prSet presAssocID="{8E0F4743-E825-4E31-9921-00B36EA9D994}" presName="matrix" presStyleCnt="0"/>
      <dgm:spPr/>
    </dgm:pt>
    <dgm:pt modelId="{07CA2F1F-C73E-41D4-B119-CF1A3BE979F6}" type="pres">
      <dgm:prSet presAssocID="{8E0F4743-E825-4E31-9921-00B36EA9D994}" presName="tile1" presStyleLbl="node1" presStyleIdx="0" presStyleCnt="4" custLinFactNeighborX="0" custLinFactNeighborY="-2586"/>
      <dgm:spPr/>
      <dgm:t>
        <a:bodyPr/>
        <a:lstStyle/>
        <a:p>
          <a:endParaRPr lang="ru-RU"/>
        </a:p>
      </dgm:t>
    </dgm:pt>
    <dgm:pt modelId="{E1B492C3-3BC0-4895-A76E-30D305D1C630}" type="pres">
      <dgm:prSet presAssocID="{8E0F4743-E825-4E31-9921-00B36EA9D99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532E4-547B-4A59-91AE-853F258B7072}" type="pres">
      <dgm:prSet presAssocID="{8E0F4743-E825-4E31-9921-00B36EA9D994}" presName="tile2" presStyleLbl="node1" presStyleIdx="1" presStyleCnt="4" custLinFactNeighborX="293" custLinFactNeighborY="952"/>
      <dgm:spPr/>
      <dgm:t>
        <a:bodyPr/>
        <a:lstStyle/>
        <a:p>
          <a:endParaRPr lang="ru-RU"/>
        </a:p>
      </dgm:t>
    </dgm:pt>
    <dgm:pt modelId="{5A437AE4-E00E-4BDB-815D-DDDFCC86CD7D}" type="pres">
      <dgm:prSet presAssocID="{8E0F4743-E825-4E31-9921-00B36EA9D99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63219-359F-4687-91DC-7694B8A6C9ED}" type="pres">
      <dgm:prSet presAssocID="{8E0F4743-E825-4E31-9921-00B36EA9D994}" presName="tile3" presStyleLbl="node1" presStyleIdx="2" presStyleCnt="4"/>
      <dgm:spPr/>
      <dgm:t>
        <a:bodyPr/>
        <a:lstStyle/>
        <a:p>
          <a:endParaRPr lang="ru-RU"/>
        </a:p>
      </dgm:t>
    </dgm:pt>
    <dgm:pt modelId="{AFCBE6E0-FD59-4590-9D0D-EE99B9784E55}" type="pres">
      <dgm:prSet presAssocID="{8E0F4743-E825-4E31-9921-00B36EA9D99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37073-E17A-44BA-81AE-090FB90F0E59}" type="pres">
      <dgm:prSet presAssocID="{8E0F4743-E825-4E31-9921-00B36EA9D994}" presName="tile4" presStyleLbl="node1" presStyleIdx="3" presStyleCnt="4"/>
      <dgm:spPr/>
      <dgm:t>
        <a:bodyPr/>
        <a:lstStyle/>
        <a:p>
          <a:endParaRPr lang="ru-RU"/>
        </a:p>
      </dgm:t>
    </dgm:pt>
    <dgm:pt modelId="{837987FB-1D5E-4515-A754-601F9A29DE79}" type="pres">
      <dgm:prSet presAssocID="{8E0F4743-E825-4E31-9921-00B36EA9D99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DB3F4-27B7-48FC-86F5-C1AABDF024F9}" type="pres">
      <dgm:prSet presAssocID="{8E0F4743-E825-4E31-9921-00B36EA9D994}" presName="centerTile" presStyleLbl="fgShp" presStyleIdx="0" presStyleCnt="1" custScaleX="93105" custScaleY="10717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B24AF6B-91E7-4D9E-B2CE-E6D5C4C92FAD}" srcId="{8E0F4743-E825-4E31-9921-00B36EA9D994}" destId="{3771D6B9-B441-4113-907E-555EE135B9A8}" srcOrd="2" destOrd="0" parTransId="{A6187E0D-71DC-411E-BFD4-B93504B5F64C}" sibTransId="{B51CC13C-0657-44A1-9F98-6144F4F32261}"/>
    <dgm:cxn modelId="{56E5D0E9-CF93-4820-9858-ED50836C1FB7}" type="presOf" srcId="{7146831A-63D6-46CB-BD2E-4DE0192E24D1}" destId="{837987FB-1D5E-4515-A754-601F9A29DE79}" srcOrd="1" destOrd="0" presId="urn:microsoft.com/office/officeart/2005/8/layout/matrix1"/>
    <dgm:cxn modelId="{78C3F674-2A45-49F2-A171-0C78D58A732B}" srcId="{8E0F4743-E825-4E31-9921-00B36EA9D994}" destId="{A9A9BC43-23F9-4716-BFB3-9624209F3E38}" srcOrd="0" destOrd="0" parTransId="{CD15FEB3-931D-4D72-9339-9EFCCC8E2001}" sibTransId="{FA09D370-8142-4531-88F4-1B612B612BE8}"/>
    <dgm:cxn modelId="{32BA23CB-779C-4A86-B88F-48F59673415B}" type="presOf" srcId="{F76FF7FE-6618-4E1F-88AD-9163B95DD0FE}" destId="{07CA2F1F-C73E-41D4-B119-CF1A3BE979F6}" srcOrd="0" destOrd="0" presId="urn:microsoft.com/office/officeart/2005/8/layout/matrix1"/>
    <dgm:cxn modelId="{59A2E0D7-ECC6-40C5-AF5A-BE0EAF83E1F0}" srcId="{8E0F4743-E825-4E31-9921-00B36EA9D994}" destId="{C96C5EA6-669C-4490-A59D-A16E8245ECD4}" srcOrd="1" destOrd="0" parTransId="{0D6D07F1-B459-463D-AEFD-3A2E54264F7F}" sibTransId="{CBD8D27C-746E-4E9C-A986-10D04E658DE4}"/>
    <dgm:cxn modelId="{AD31E8F0-968A-4D45-8EE6-01633D2BEBB3}" srcId="{A9A9BC43-23F9-4716-BFB3-9624209F3E38}" destId="{6960FB34-7E34-4965-86A7-6343F1AB8C98}" srcOrd="6" destOrd="0" parTransId="{996A1713-0908-47B7-BC13-F59B7945B522}" sibTransId="{FC33DD98-587D-4DD6-887C-CF22FA847D31}"/>
    <dgm:cxn modelId="{9C38F76C-9D33-4504-86F9-F7151C6F2375}" type="presOf" srcId="{8E0F4743-E825-4E31-9921-00B36EA9D994}" destId="{E4879B46-F565-4ADE-A7DF-0F4084DEA1FC}" srcOrd="0" destOrd="0" presId="urn:microsoft.com/office/officeart/2005/8/layout/matrix1"/>
    <dgm:cxn modelId="{C7E58A11-B7BA-489C-9F73-184772C4B999}" type="presOf" srcId="{A6220A33-6C94-4AF0-8DAB-93B06B5A5844}" destId="{D7E63219-359F-4687-91DC-7694B8A6C9ED}" srcOrd="0" destOrd="0" presId="urn:microsoft.com/office/officeart/2005/8/layout/matrix1"/>
    <dgm:cxn modelId="{25335361-D698-4A05-BC2D-ABF5CCB60FBB}" srcId="{A9A9BC43-23F9-4716-BFB3-9624209F3E38}" destId="{74FCA129-EA34-46B8-A3EE-545C66CEE5C0}" srcOrd="5" destOrd="0" parTransId="{97D0420F-F466-4557-8C57-1C48BD6B5BAB}" sibTransId="{5D693524-5F0F-46E5-BBE1-785AA41811F9}"/>
    <dgm:cxn modelId="{14B95E07-1E07-47F6-88BA-BA67946BFB0D}" type="presOf" srcId="{4FC0ADCC-0D94-4E2B-9E5C-62CC037589A4}" destId="{5A437AE4-E00E-4BDB-815D-DDDFCC86CD7D}" srcOrd="1" destOrd="0" presId="urn:microsoft.com/office/officeart/2005/8/layout/matrix1"/>
    <dgm:cxn modelId="{F5DDD663-F86E-4BA8-BC3F-A4DD08407870}" srcId="{A9A9BC43-23F9-4716-BFB3-9624209F3E38}" destId="{C46ED007-4EEB-43B6-81D6-A0FF533D1F29}" srcOrd="8" destOrd="0" parTransId="{29060D89-B26A-47B8-B95E-D01B33FAB487}" sibTransId="{E2AB5E4A-57CF-469A-B3D1-CB4B64E418A9}"/>
    <dgm:cxn modelId="{5EDBACEF-48C9-4EFC-ADDA-961AC7B8FF32}" type="presOf" srcId="{7146831A-63D6-46CB-BD2E-4DE0192E24D1}" destId="{48837073-E17A-44BA-81AE-090FB90F0E59}" srcOrd="0" destOrd="0" presId="urn:microsoft.com/office/officeart/2005/8/layout/matrix1"/>
    <dgm:cxn modelId="{60A3043E-129B-4E9E-BBE2-18B4684D9C76}" srcId="{A9A9BC43-23F9-4716-BFB3-9624209F3E38}" destId="{7146831A-63D6-46CB-BD2E-4DE0192E24D1}" srcOrd="3" destOrd="0" parTransId="{A6C2A9FC-C2A7-4672-A170-F2304C0B1404}" sibTransId="{D4B2D305-15A3-4C4A-85C3-92EAF74382B8}"/>
    <dgm:cxn modelId="{2193FEA7-5529-4AD0-AD0F-42FFD01DD65B}" srcId="{3771D6B9-B441-4113-907E-555EE135B9A8}" destId="{FFF85789-B9ED-4615-98BC-D647B50EAC44}" srcOrd="1" destOrd="0" parTransId="{CDE9EFF6-1724-4A67-BB70-228150B8301D}" sibTransId="{AD5D2D73-AF64-4CA6-ABBB-E4E91604D757}"/>
    <dgm:cxn modelId="{B9C5EAF1-D3F2-4872-9704-A765F706F827}" srcId="{3771D6B9-B441-4113-907E-555EE135B9A8}" destId="{0987E1F3-9955-4850-924E-1EFE8BA583C7}" srcOrd="2" destOrd="0" parTransId="{8CE3636B-6FE7-4774-8645-1495868EDBA8}" sibTransId="{372804E3-5DED-43B5-A1B4-259DB5A53825}"/>
    <dgm:cxn modelId="{A487E000-3E68-447D-8A2C-013BBFB7ED28}" srcId="{A9A9BC43-23F9-4716-BFB3-9624209F3E38}" destId="{A6220A33-6C94-4AF0-8DAB-93B06B5A5844}" srcOrd="2" destOrd="0" parTransId="{D8DF84C8-934B-41B1-921D-9CB375957BFD}" sibTransId="{86608969-F4FA-4FED-8524-68D534A5F1A8}"/>
    <dgm:cxn modelId="{4933826D-B65F-4C67-B1A2-7F09CEDF6CF7}" srcId="{A9A9BC43-23F9-4716-BFB3-9624209F3E38}" destId="{6F6030FB-4907-44E5-B9E7-BF8E9451DB1A}" srcOrd="7" destOrd="0" parTransId="{1CF8AF79-801B-4B96-B21E-429BBC2DF13B}" sibTransId="{E1EED1F9-617B-4096-9D95-79D0B0FF0E38}"/>
    <dgm:cxn modelId="{2A075EB6-5349-4AA5-8A1D-0C17DA89B915}" type="presOf" srcId="{A6220A33-6C94-4AF0-8DAB-93B06B5A5844}" destId="{AFCBE6E0-FD59-4590-9D0D-EE99B9784E55}" srcOrd="1" destOrd="0" presId="urn:microsoft.com/office/officeart/2005/8/layout/matrix1"/>
    <dgm:cxn modelId="{AAE43646-B48D-4785-9D77-D8A27386E70D}" srcId="{A9A9BC43-23F9-4716-BFB3-9624209F3E38}" destId="{4FC0ADCC-0D94-4E2B-9E5C-62CC037589A4}" srcOrd="1" destOrd="0" parTransId="{37F28636-AA4C-4E82-8E0F-D5330983A7CF}" sibTransId="{874977DF-9D20-4D05-8CF5-7C2645780C11}"/>
    <dgm:cxn modelId="{AC23953C-FB3E-49EB-A038-D6A09F7AF0FC}" type="presOf" srcId="{A9A9BC43-23F9-4716-BFB3-9624209F3E38}" destId="{8B5DB3F4-27B7-48FC-86F5-C1AABDF024F9}" srcOrd="0" destOrd="0" presId="urn:microsoft.com/office/officeart/2005/8/layout/matrix1"/>
    <dgm:cxn modelId="{B297E163-658B-45F5-9FD4-D318D98FCCE2}" srcId="{3771D6B9-B441-4113-907E-555EE135B9A8}" destId="{BDF1F8D0-9CF0-4993-988B-2070A190231C}" srcOrd="0" destOrd="0" parTransId="{080DC7B0-DC36-4D94-8DC8-E9E55DF7B189}" sibTransId="{D76D0FFC-A21B-471B-A29F-809491025467}"/>
    <dgm:cxn modelId="{FDCF0DB4-6C65-49FB-B954-2B859A7362DE}" srcId="{A9A9BC43-23F9-4716-BFB3-9624209F3E38}" destId="{6F5F9BEA-3E8C-4EFA-B736-B4B088995DF1}" srcOrd="4" destOrd="0" parTransId="{ED691EC1-344F-42DA-BF3E-7997D686B552}" sibTransId="{DB760671-B2DE-4FEF-990C-094D90826812}"/>
    <dgm:cxn modelId="{B8093AA7-0746-43F7-A699-3AF1DB98789C}" srcId="{A9A9BC43-23F9-4716-BFB3-9624209F3E38}" destId="{F76FF7FE-6618-4E1F-88AD-9163B95DD0FE}" srcOrd="0" destOrd="0" parTransId="{233D62D5-04CD-4A67-9E16-8C4EAB5BD9D4}" sibTransId="{CA243334-9ADE-4817-AB7D-A0492F4E4580}"/>
    <dgm:cxn modelId="{172833F7-6D19-4CF3-AF72-53BA5734F5FB}" type="presOf" srcId="{4FC0ADCC-0D94-4E2B-9E5C-62CC037589A4}" destId="{E82532E4-547B-4A59-91AE-853F258B7072}" srcOrd="0" destOrd="0" presId="urn:microsoft.com/office/officeart/2005/8/layout/matrix1"/>
    <dgm:cxn modelId="{4AEC9549-DE51-4066-B876-3BAC21306B74}" type="presOf" srcId="{F76FF7FE-6618-4E1F-88AD-9163B95DD0FE}" destId="{E1B492C3-3BC0-4895-A76E-30D305D1C630}" srcOrd="1" destOrd="0" presId="urn:microsoft.com/office/officeart/2005/8/layout/matrix1"/>
    <dgm:cxn modelId="{26C18F5E-1906-4CD3-9CFC-049956300F39}" type="presParOf" srcId="{E4879B46-F565-4ADE-A7DF-0F4084DEA1FC}" destId="{3307E26F-498E-436F-A24F-1CDA55BE1E85}" srcOrd="0" destOrd="0" presId="urn:microsoft.com/office/officeart/2005/8/layout/matrix1"/>
    <dgm:cxn modelId="{34091571-1A64-4D93-801A-58246DA82E79}" type="presParOf" srcId="{3307E26F-498E-436F-A24F-1CDA55BE1E85}" destId="{07CA2F1F-C73E-41D4-B119-CF1A3BE979F6}" srcOrd="0" destOrd="0" presId="urn:microsoft.com/office/officeart/2005/8/layout/matrix1"/>
    <dgm:cxn modelId="{389EC96E-5C48-447B-AF4C-3B68AB6E0911}" type="presParOf" srcId="{3307E26F-498E-436F-A24F-1CDA55BE1E85}" destId="{E1B492C3-3BC0-4895-A76E-30D305D1C630}" srcOrd="1" destOrd="0" presId="urn:microsoft.com/office/officeart/2005/8/layout/matrix1"/>
    <dgm:cxn modelId="{309A2E1A-5441-4464-A424-EB465CB0DF19}" type="presParOf" srcId="{3307E26F-498E-436F-A24F-1CDA55BE1E85}" destId="{E82532E4-547B-4A59-91AE-853F258B7072}" srcOrd="2" destOrd="0" presId="urn:microsoft.com/office/officeart/2005/8/layout/matrix1"/>
    <dgm:cxn modelId="{F788E0C2-7A52-49FC-8A6F-A59579F1D16D}" type="presParOf" srcId="{3307E26F-498E-436F-A24F-1CDA55BE1E85}" destId="{5A437AE4-E00E-4BDB-815D-DDDFCC86CD7D}" srcOrd="3" destOrd="0" presId="urn:microsoft.com/office/officeart/2005/8/layout/matrix1"/>
    <dgm:cxn modelId="{0FE52AA5-4BEA-452D-918A-AB7B4BDA8381}" type="presParOf" srcId="{3307E26F-498E-436F-A24F-1CDA55BE1E85}" destId="{D7E63219-359F-4687-91DC-7694B8A6C9ED}" srcOrd="4" destOrd="0" presId="urn:microsoft.com/office/officeart/2005/8/layout/matrix1"/>
    <dgm:cxn modelId="{101D8CFB-1088-41DA-820A-484F5D3C9619}" type="presParOf" srcId="{3307E26F-498E-436F-A24F-1CDA55BE1E85}" destId="{AFCBE6E0-FD59-4590-9D0D-EE99B9784E55}" srcOrd="5" destOrd="0" presId="urn:microsoft.com/office/officeart/2005/8/layout/matrix1"/>
    <dgm:cxn modelId="{7C6A8361-8D55-43E0-9E5C-49B3BDB5EAB1}" type="presParOf" srcId="{3307E26F-498E-436F-A24F-1CDA55BE1E85}" destId="{48837073-E17A-44BA-81AE-090FB90F0E59}" srcOrd="6" destOrd="0" presId="urn:microsoft.com/office/officeart/2005/8/layout/matrix1"/>
    <dgm:cxn modelId="{1605FA98-8B8C-4F48-A560-2DEDDC81443E}" type="presParOf" srcId="{3307E26F-498E-436F-A24F-1CDA55BE1E85}" destId="{837987FB-1D5E-4515-A754-601F9A29DE79}" srcOrd="7" destOrd="0" presId="urn:microsoft.com/office/officeart/2005/8/layout/matrix1"/>
    <dgm:cxn modelId="{0FF8623F-1651-4FB9-8B14-4693DED1D07C}" type="presParOf" srcId="{E4879B46-F565-4ADE-A7DF-0F4084DEA1FC}" destId="{8B5DB3F4-27B7-48FC-86F5-C1AABDF024F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542923-29BD-444A-9721-62910B368D7C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7E3479D5-C939-4FFD-AD8A-5DF6A4EEF5E2}">
      <dgm:prSet phldrT="[Текст]" custT="1"/>
      <dgm:spPr>
        <a:solidFill>
          <a:schemeClr val="accent2">
            <a:lumMod val="60000"/>
            <a:lumOff val="40000"/>
            <a:alpha val="50000"/>
          </a:schemeClr>
        </a:solidFill>
        <a:scene3d>
          <a:camera prst="perspectiveContrastingRightFacing"/>
          <a:lightRig rig="threePt" dir="t"/>
        </a:scene3d>
        <a:sp3d>
          <a:bevelT w="114300" prst="artDeco"/>
        </a:sp3d>
      </dgm:spPr>
      <dgm:t>
        <a:bodyPr/>
        <a:lstStyle/>
        <a:p>
          <a:pPr algn="ctr"/>
          <a:r>
            <a:rPr lang="ru-RU" sz="2800" b="1" dirty="0" smtClean="0">
              <a:solidFill>
                <a:srgbClr val="002060"/>
              </a:solidFill>
            </a:rPr>
            <a:t>Творческое переосмысление традиционных методов обучения</a:t>
          </a:r>
          <a:endParaRPr lang="ru-RU" sz="2800" b="1" dirty="0">
            <a:solidFill>
              <a:srgbClr val="002060"/>
            </a:solidFill>
          </a:endParaRPr>
        </a:p>
      </dgm:t>
    </dgm:pt>
    <dgm:pt modelId="{33202BFB-31B8-44DA-B1FC-5829B59FE0EC}" type="parTrans" cxnId="{A5486F30-7B5E-43B2-A4BF-20ACAC79D3AD}">
      <dgm:prSet/>
      <dgm:spPr/>
      <dgm:t>
        <a:bodyPr/>
        <a:lstStyle/>
        <a:p>
          <a:endParaRPr lang="ru-RU"/>
        </a:p>
      </dgm:t>
    </dgm:pt>
    <dgm:pt modelId="{CA4B39D5-ECB3-498B-B77F-9F027A6EAF47}" type="sibTrans" cxnId="{A5486F30-7B5E-43B2-A4BF-20ACAC79D3AD}">
      <dgm:prSet/>
      <dgm:spPr/>
      <dgm:t>
        <a:bodyPr/>
        <a:lstStyle/>
        <a:p>
          <a:endParaRPr lang="ru-RU"/>
        </a:p>
      </dgm:t>
    </dgm:pt>
    <dgm:pt modelId="{39EFCC94-082D-4C98-80F2-FBDF60E34252}">
      <dgm:prSet phldrT="[Текст]" custT="1"/>
      <dgm:spPr>
        <a:solidFill>
          <a:schemeClr val="accent2">
            <a:lumMod val="40000"/>
            <a:lumOff val="60000"/>
          </a:schemeClr>
        </a:solidFill>
        <a:scene3d>
          <a:camera prst="perspectiveContrastingRightFacing"/>
          <a:lightRig rig="threePt" dir="t"/>
        </a:scene3d>
        <a:sp3d>
          <a:bevelT w="114300" prst="artDeco"/>
        </a:sp3d>
      </dgm:spPr>
      <dgm:t>
        <a:bodyPr/>
        <a:lstStyle/>
        <a:p>
          <a:pPr algn="l"/>
          <a:r>
            <a:rPr lang="ru-RU" sz="2800" b="1" dirty="0" smtClean="0">
              <a:solidFill>
                <a:srgbClr val="002060"/>
              </a:solidFill>
            </a:rPr>
            <a:t>Новый подход к организации учебной деятельности</a:t>
          </a:r>
          <a:endParaRPr lang="ru-RU" sz="2800" b="1" dirty="0">
            <a:solidFill>
              <a:srgbClr val="002060"/>
            </a:solidFill>
          </a:endParaRPr>
        </a:p>
      </dgm:t>
    </dgm:pt>
    <dgm:pt modelId="{A388225C-460C-41F4-ADA3-2DEA163022EE}" type="parTrans" cxnId="{01CED441-E06D-48AB-8C4D-09A8687CF13A}">
      <dgm:prSet/>
      <dgm:spPr/>
      <dgm:t>
        <a:bodyPr/>
        <a:lstStyle/>
        <a:p>
          <a:endParaRPr lang="ru-RU"/>
        </a:p>
      </dgm:t>
    </dgm:pt>
    <dgm:pt modelId="{5111AE35-6C63-4722-BB2B-5C51333D86A8}" type="sibTrans" cxnId="{01CED441-E06D-48AB-8C4D-09A8687CF13A}">
      <dgm:prSet/>
      <dgm:spPr/>
      <dgm:t>
        <a:bodyPr/>
        <a:lstStyle/>
        <a:p>
          <a:endParaRPr lang="ru-RU"/>
        </a:p>
      </dgm:t>
    </dgm:pt>
    <dgm:pt modelId="{7574A83A-6FB3-4E1D-BA30-568FFD79FF11}">
      <dgm:prSet phldrT="[Текст]"/>
      <dgm:spPr>
        <a:solidFill>
          <a:schemeClr val="accent1">
            <a:lumMod val="40000"/>
            <a:lumOff val="60000"/>
          </a:schemeClr>
        </a:solidFill>
        <a:scene3d>
          <a:camera prst="perspectiveContrastingRightFacing"/>
          <a:lightRig rig="threePt" dir="t"/>
        </a:scene3d>
        <a:sp3d>
          <a:bevelT w="114300" prst="artDeco"/>
        </a:sp3d>
      </dgm:spPr>
      <dgm:t>
        <a:bodyPr/>
        <a:lstStyle/>
        <a:p>
          <a:pPr algn="r"/>
          <a:r>
            <a:rPr lang="ru-RU" b="1" dirty="0" smtClean="0">
              <a:solidFill>
                <a:srgbClr val="002060"/>
              </a:solidFill>
            </a:rPr>
            <a:t>Использование педагогических инноваций</a:t>
          </a:r>
          <a:endParaRPr lang="ru-RU" b="1" dirty="0">
            <a:solidFill>
              <a:srgbClr val="002060"/>
            </a:solidFill>
          </a:endParaRPr>
        </a:p>
      </dgm:t>
    </dgm:pt>
    <dgm:pt modelId="{8081EA78-CA79-4186-991F-5FA34A81F38E}" type="sibTrans" cxnId="{341B5B25-58AA-43E2-A2CE-927296E3BDFE}">
      <dgm:prSet/>
      <dgm:spPr/>
      <dgm:t>
        <a:bodyPr/>
        <a:lstStyle/>
        <a:p>
          <a:endParaRPr lang="ru-RU"/>
        </a:p>
      </dgm:t>
    </dgm:pt>
    <dgm:pt modelId="{2C869B22-0673-4422-B63B-EBD3AFEAE1C0}" type="parTrans" cxnId="{341B5B25-58AA-43E2-A2CE-927296E3BDFE}">
      <dgm:prSet/>
      <dgm:spPr/>
      <dgm:t>
        <a:bodyPr/>
        <a:lstStyle/>
        <a:p>
          <a:endParaRPr lang="ru-RU"/>
        </a:p>
      </dgm:t>
    </dgm:pt>
    <dgm:pt modelId="{E3F14202-4442-4634-8F40-B5B3ADFD872D}" type="pres">
      <dgm:prSet presAssocID="{28542923-29BD-444A-9721-62910B368D7C}" presName="compositeShape" presStyleCnt="0">
        <dgm:presLayoutVars>
          <dgm:chMax val="7"/>
          <dgm:dir/>
          <dgm:resizeHandles val="exact"/>
        </dgm:presLayoutVars>
      </dgm:prSet>
      <dgm:spPr/>
    </dgm:pt>
    <dgm:pt modelId="{39E6CDBE-46AA-4404-B36F-D87EE4B5A3A0}" type="pres">
      <dgm:prSet presAssocID="{7E3479D5-C939-4FFD-AD8A-5DF6A4EEF5E2}" presName="circ1" presStyleLbl="vennNode1" presStyleIdx="0" presStyleCnt="3" custScaleX="149302" custLinFactX="22392" custLinFactNeighborX="100000" custLinFactNeighborY="27290"/>
      <dgm:spPr/>
      <dgm:t>
        <a:bodyPr/>
        <a:lstStyle/>
        <a:p>
          <a:endParaRPr lang="ru-RU"/>
        </a:p>
      </dgm:t>
    </dgm:pt>
    <dgm:pt modelId="{5502E535-EB7A-40C5-B261-EB9B2444DEE8}" type="pres">
      <dgm:prSet presAssocID="{7E3479D5-C939-4FFD-AD8A-5DF6A4EEF5E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D75F4-27EA-401A-A19B-19A52BD209DD}" type="pres">
      <dgm:prSet presAssocID="{39EFCC94-082D-4C98-80F2-FBDF60E34252}" presName="circ2" presStyleLbl="vennNode1" presStyleIdx="1" presStyleCnt="3" custScaleX="157457" custLinFactNeighborX="-33883" custLinFactNeighborY="-35406"/>
      <dgm:spPr/>
      <dgm:t>
        <a:bodyPr/>
        <a:lstStyle/>
        <a:p>
          <a:endParaRPr lang="ru-RU"/>
        </a:p>
      </dgm:t>
    </dgm:pt>
    <dgm:pt modelId="{584CD1F9-6C06-4106-8D2A-3BBB5F27EC21}" type="pres">
      <dgm:prSet presAssocID="{39EFCC94-082D-4C98-80F2-FBDF60E3425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31498-95EF-487E-B808-F9C3F4F977E7}" type="pres">
      <dgm:prSet presAssocID="{7574A83A-6FB3-4E1D-BA30-568FFD79FF11}" presName="circ3" presStyleLbl="vennNode1" presStyleIdx="2" presStyleCnt="3" custScaleX="153455" custLinFactNeighborX="-92366" custLinFactNeighborY="-35255"/>
      <dgm:spPr/>
      <dgm:t>
        <a:bodyPr/>
        <a:lstStyle/>
        <a:p>
          <a:endParaRPr lang="ru-RU"/>
        </a:p>
      </dgm:t>
    </dgm:pt>
    <dgm:pt modelId="{0D8EFA84-C2B0-42C5-A231-E89F3D398FA5}" type="pres">
      <dgm:prSet presAssocID="{7574A83A-6FB3-4E1D-BA30-568FFD79FF1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F97F7F-3E41-4FF1-8A04-0F0680C8C735}" type="presOf" srcId="{7574A83A-6FB3-4E1D-BA30-568FFD79FF11}" destId="{27C31498-95EF-487E-B808-F9C3F4F977E7}" srcOrd="0" destOrd="0" presId="urn:microsoft.com/office/officeart/2005/8/layout/venn1"/>
    <dgm:cxn modelId="{E6020680-A77B-4AE0-B359-ECE31B40BFA2}" type="presOf" srcId="{7E3479D5-C939-4FFD-AD8A-5DF6A4EEF5E2}" destId="{5502E535-EB7A-40C5-B261-EB9B2444DEE8}" srcOrd="1" destOrd="0" presId="urn:microsoft.com/office/officeart/2005/8/layout/venn1"/>
    <dgm:cxn modelId="{341B5B25-58AA-43E2-A2CE-927296E3BDFE}" srcId="{28542923-29BD-444A-9721-62910B368D7C}" destId="{7574A83A-6FB3-4E1D-BA30-568FFD79FF11}" srcOrd="2" destOrd="0" parTransId="{2C869B22-0673-4422-B63B-EBD3AFEAE1C0}" sibTransId="{8081EA78-CA79-4186-991F-5FA34A81F38E}"/>
    <dgm:cxn modelId="{F875027F-7C9E-45D4-9D04-661BD078BF5E}" type="presOf" srcId="{7E3479D5-C939-4FFD-AD8A-5DF6A4EEF5E2}" destId="{39E6CDBE-46AA-4404-B36F-D87EE4B5A3A0}" srcOrd="0" destOrd="0" presId="urn:microsoft.com/office/officeart/2005/8/layout/venn1"/>
    <dgm:cxn modelId="{01CED441-E06D-48AB-8C4D-09A8687CF13A}" srcId="{28542923-29BD-444A-9721-62910B368D7C}" destId="{39EFCC94-082D-4C98-80F2-FBDF60E34252}" srcOrd="1" destOrd="0" parTransId="{A388225C-460C-41F4-ADA3-2DEA163022EE}" sibTransId="{5111AE35-6C63-4722-BB2B-5C51333D86A8}"/>
    <dgm:cxn modelId="{BAAD1E1C-62C4-4C7A-B534-BFF1D269828E}" type="presOf" srcId="{39EFCC94-082D-4C98-80F2-FBDF60E34252}" destId="{584CD1F9-6C06-4106-8D2A-3BBB5F27EC21}" srcOrd="1" destOrd="0" presId="urn:microsoft.com/office/officeart/2005/8/layout/venn1"/>
    <dgm:cxn modelId="{DE6DE9A1-D70D-4A1F-98BF-AD181CA8A064}" type="presOf" srcId="{7574A83A-6FB3-4E1D-BA30-568FFD79FF11}" destId="{0D8EFA84-C2B0-42C5-A231-E89F3D398FA5}" srcOrd="1" destOrd="0" presId="urn:microsoft.com/office/officeart/2005/8/layout/venn1"/>
    <dgm:cxn modelId="{0B350F45-D217-482D-8250-8462B42AC554}" type="presOf" srcId="{28542923-29BD-444A-9721-62910B368D7C}" destId="{E3F14202-4442-4634-8F40-B5B3ADFD872D}" srcOrd="0" destOrd="0" presId="urn:microsoft.com/office/officeart/2005/8/layout/venn1"/>
    <dgm:cxn modelId="{CDB9F053-85CD-4E4E-ADB5-9AF83C26D4E3}" type="presOf" srcId="{39EFCC94-082D-4C98-80F2-FBDF60E34252}" destId="{C9CD75F4-27EA-401A-A19B-19A52BD209DD}" srcOrd="0" destOrd="0" presId="urn:microsoft.com/office/officeart/2005/8/layout/venn1"/>
    <dgm:cxn modelId="{A5486F30-7B5E-43B2-A4BF-20ACAC79D3AD}" srcId="{28542923-29BD-444A-9721-62910B368D7C}" destId="{7E3479D5-C939-4FFD-AD8A-5DF6A4EEF5E2}" srcOrd="0" destOrd="0" parTransId="{33202BFB-31B8-44DA-B1FC-5829B59FE0EC}" sibTransId="{CA4B39D5-ECB3-498B-B77F-9F027A6EAF47}"/>
    <dgm:cxn modelId="{B03C2ACA-E89F-41CA-9FA7-F3191875664F}" type="presParOf" srcId="{E3F14202-4442-4634-8F40-B5B3ADFD872D}" destId="{39E6CDBE-46AA-4404-B36F-D87EE4B5A3A0}" srcOrd="0" destOrd="0" presId="urn:microsoft.com/office/officeart/2005/8/layout/venn1"/>
    <dgm:cxn modelId="{F13BF023-A4E1-4A10-AC99-195EC260C3DD}" type="presParOf" srcId="{E3F14202-4442-4634-8F40-B5B3ADFD872D}" destId="{5502E535-EB7A-40C5-B261-EB9B2444DEE8}" srcOrd="1" destOrd="0" presId="urn:microsoft.com/office/officeart/2005/8/layout/venn1"/>
    <dgm:cxn modelId="{26A68E2D-C52A-4034-A8BD-C8D222A0DEDC}" type="presParOf" srcId="{E3F14202-4442-4634-8F40-B5B3ADFD872D}" destId="{C9CD75F4-27EA-401A-A19B-19A52BD209DD}" srcOrd="2" destOrd="0" presId="urn:microsoft.com/office/officeart/2005/8/layout/venn1"/>
    <dgm:cxn modelId="{8769CEF0-4FE8-4C4E-B7F8-B53D654964F9}" type="presParOf" srcId="{E3F14202-4442-4634-8F40-B5B3ADFD872D}" destId="{584CD1F9-6C06-4106-8D2A-3BBB5F27EC21}" srcOrd="3" destOrd="0" presId="urn:microsoft.com/office/officeart/2005/8/layout/venn1"/>
    <dgm:cxn modelId="{AFF9E7FC-B258-4F85-9D8A-EB7B655199A2}" type="presParOf" srcId="{E3F14202-4442-4634-8F40-B5B3ADFD872D}" destId="{27C31498-95EF-487E-B808-F9C3F4F977E7}" srcOrd="4" destOrd="0" presId="urn:microsoft.com/office/officeart/2005/8/layout/venn1"/>
    <dgm:cxn modelId="{6E5E958D-48C6-43C2-BA7C-A36752A5DFC3}" type="presParOf" srcId="{E3F14202-4442-4634-8F40-B5B3ADFD872D}" destId="{0D8EFA84-C2B0-42C5-A231-E89F3D398FA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CA9CFA-5D71-4086-9D01-7D9FBB21CC7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FB262D4B-DAD8-4138-A5CA-EF81B79E95C3}">
      <dgm:prSet phldrT="[Текст]"/>
      <dgm:spPr/>
      <dgm:t>
        <a:bodyPr/>
        <a:lstStyle/>
        <a:p>
          <a:endParaRPr lang="ru-RU" dirty="0"/>
        </a:p>
      </dgm:t>
    </dgm:pt>
    <dgm:pt modelId="{E715D82A-9F37-43E6-A423-4A04F3C8276B}" type="parTrans" cxnId="{C3B71D14-9DB2-4790-92CF-D89257D2D178}">
      <dgm:prSet/>
      <dgm:spPr/>
      <dgm:t>
        <a:bodyPr/>
        <a:lstStyle/>
        <a:p>
          <a:endParaRPr lang="ru-RU"/>
        </a:p>
      </dgm:t>
    </dgm:pt>
    <dgm:pt modelId="{0719AF09-1720-439A-BB2C-61736544602F}" type="sibTrans" cxnId="{C3B71D14-9DB2-4790-92CF-D89257D2D178}">
      <dgm:prSet/>
      <dgm:spPr/>
      <dgm:t>
        <a:bodyPr/>
        <a:lstStyle/>
        <a:p>
          <a:endParaRPr lang="ru-RU"/>
        </a:p>
      </dgm:t>
    </dgm:pt>
    <dgm:pt modelId="{2C4BAA33-C527-499F-BD56-A2FE0EC0312B}">
      <dgm:prSet phldrT="[Текст]"/>
      <dgm:spPr/>
      <dgm:t>
        <a:bodyPr/>
        <a:lstStyle/>
        <a:p>
          <a:endParaRPr lang="ru-RU" dirty="0"/>
        </a:p>
      </dgm:t>
    </dgm:pt>
    <dgm:pt modelId="{47EAC862-F73B-4196-9CA5-84D08F665DE0}" type="parTrans" cxnId="{189256AB-A76E-4621-93E0-8C608C562088}">
      <dgm:prSet/>
      <dgm:spPr/>
      <dgm:t>
        <a:bodyPr/>
        <a:lstStyle/>
        <a:p>
          <a:endParaRPr lang="ru-RU"/>
        </a:p>
      </dgm:t>
    </dgm:pt>
    <dgm:pt modelId="{FD0CFE6C-FDC8-40E3-BEF3-750C7FE0AD8B}" type="sibTrans" cxnId="{189256AB-A76E-4621-93E0-8C608C562088}">
      <dgm:prSet/>
      <dgm:spPr/>
      <dgm:t>
        <a:bodyPr/>
        <a:lstStyle/>
        <a:p>
          <a:endParaRPr lang="ru-RU"/>
        </a:p>
      </dgm:t>
    </dgm:pt>
    <dgm:pt modelId="{D771F64B-0B11-4402-8D83-086633A5CA2F}">
      <dgm:prSet phldrT="[Текст]"/>
      <dgm:spPr/>
      <dgm:t>
        <a:bodyPr/>
        <a:lstStyle/>
        <a:p>
          <a:endParaRPr lang="ru-RU" dirty="0"/>
        </a:p>
      </dgm:t>
    </dgm:pt>
    <dgm:pt modelId="{834A2B17-C5B2-4254-AD10-6964D22A522A}" type="parTrans" cxnId="{8F5F7965-56C1-4989-8B3F-4AC651D2B638}">
      <dgm:prSet/>
      <dgm:spPr/>
      <dgm:t>
        <a:bodyPr/>
        <a:lstStyle/>
        <a:p>
          <a:endParaRPr lang="ru-RU"/>
        </a:p>
      </dgm:t>
    </dgm:pt>
    <dgm:pt modelId="{E8E4574A-322B-442D-8C97-5D1340A20623}" type="sibTrans" cxnId="{8F5F7965-56C1-4989-8B3F-4AC651D2B638}">
      <dgm:prSet/>
      <dgm:spPr/>
      <dgm:t>
        <a:bodyPr/>
        <a:lstStyle/>
        <a:p>
          <a:endParaRPr lang="ru-RU"/>
        </a:p>
      </dgm:t>
    </dgm:pt>
    <dgm:pt modelId="{F98DC753-F2B9-4D69-8F49-4E2EEC3BDDC1}" type="pres">
      <dgm:prSet presAssocID="{A1CA9CFA-5D71-4086-9D01-7D9FBB21CC7C}" presName="Name0" presStyleCnt="0">
        <dgm:presLayoutVars>
          <dgm:dir/>
          <dgm:resizeHandles val="exact"/>
        </dgm:presLayoutVars>
      </dgm:prSet>
      <dgm:spPr/>
    </dgm:pt>
    <dgm:pt modelId="{90055341-1B6A-4625-AFB8-02D59A0185B2}" type="pres">
      <dgm:prSet presAssocID="{A1CA9CFA-5D71-4086-9D01-7D9FBB21CC7C}" presName="arrow" presStyleLbl="bgShp" presStyleIdx="0" presStyleCnt="1" custScaleX="97079" custScaleY="39513" custLinFactNeighborX="-2518" custLinFactNeighborY="-57637"/>
      <dgm:spPr>
        <a:solidFill>
          <a:srgbClr val="92D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1673F10-75C6-4E56-AD78-B569FAD95592}" type="pres">
      <dgm:prSet presAssocID="{A1CA9CFA-5D71-4086-9D01-7D9FBB21CC7C}" presName="points" presStyleCnt="0"/>
      <dgm:spPr/>
    </dgm:pt>
    <dgm:pt modelId="{C640B541-A321-40F0-9EB1-281175C935E3}" type="pres">
      <dgm:prSet presAssocID="{FB262D4B-DAD8-4138-A5CA-EF81B79E95C3}" presName="compositeA" presStyleCnt="0"/>
      <dgm:spPr/>
    </dgm:pt>
    <dgm:pt modelId="{972FBA01-5722-473A-BBD0-1570BB044A99}" type="pres">
      <dgm:prSet presAssocID="{FB262D4B-DAD8-4138-A5CA-EF81B79E95C3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5515E-BAA3-4189-A782-906F2B812FBC}" type="pres">
      <dgm:prSet presAssocID="{FB262D4B-DAD8-4138-A5CA-EF81B79E95C3}" presName="circleA" presStyleLbl="node1" presStyleIdx="0" presStyleCnt="3" custLinFactY="-47359" custLinFactNeighborX="-16636" custLinFactNeighborY="-100000"/>
      <dgm:spPr>
        <a:solidFill>
          <a:schemeClr val="accent1">
            <a:lumMod val="60000"/>
            <a:lumOff val="40000"/>
          </a:schemeClr>
        </a:solidFill>
        <a:scene3d>
          <a:camera prst="perspectiveContrastingRightFacing"/>
          <a:lightRig rig="threePt" dir="t"/>
        </a:scene3d>
        <a:sp3d>
          <a:bevelT w="165100" prst="coolSlant"/>
        </a:sp3d>
      </dgm:spPr>
    </dgm:pt>
    <dgm:pt modelId="{DEDA4A62-B8F1-4935-86C0-A24FEF4D1E84}" type="pres">
      <dgm:prSet presAssocID="{FB262D4B-DAD8-4138-A5CA-EF81B79E95C3}" presName="spaceA" presStyleCnt="0"/>
      <dgm:spPr/>
    </dgm:pt>
    <dgm:pt modelId="{CC404331-65B1-4CF6-9F49-2E1C27FAE1F7}" type="pres">
      <dgm:prSet presAssocID="{0719AF09-1720-439A-BB2C-61736544602F}" presName="space" presStyleCnt="0"/>
      <dgm:spPr/>
    </dgm:pt>
    <dgm:pt modelId="{8372895A-0E7A-4F3A-AAD8-985B28AD267F}" type="pres">
      <dgm:prSet presAssocID="{2C4BAA33-C527-499F-BD56-A2FE0EC0312B}" presName="compositeB" presStyleCnt="0"/>
      <dgm:spPr/>
    </dgm:pt>
    <dgm:pt modelId="{02767A96-603F-4397-8D56-8DB6F2F2D5C1}" type="pres">
      <dgm:prSet presAssocID="{2C4BAA33-C527-499F-BD56-A2FE0EC0312B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C7155-CEDE-4C80-A0E7-8CEEE962C430}" type="pres">
      <dgm:prSet presAssocID="{2C4BAA33-C527-499F-BD56-A2FE0EC0312B}" presName="circleB" presStyleLbl="node1" presStyleIdx="1" presStyleCnt="3" custLinFactY="-47359" custLinFactNeighborX="23680" custLinFactNeighborY="-100000"/>
      <dgm:spPr>
        <a:solidFill>
          <a:schemeClr val="accent2">
            <a:lumMod val="40000"/>
            <a:lumOff val="60000"/>
          </a:schemeClr>
        </a:solidFill>
        <a:scene3d>
          <a:camera prst="perspectiveContrastingRightFacing"/>
          <a:lightRig rig="threePt" dir="t"/>
        </a:scene3d>
        <a:sp3d>
          <a:bevelT w="165100" prst="coolSlant"/>
        </a:sp3d>
      </dgm:spPr>
    </dgm:pt>
    <dgm:pt modelId="{662C588C-F9C0-48C5-A421-0C50BF8F66F8}" type="pres">
      <dgm:prSet presAssocID="{2C4BAA33-C527-499F-BD56-A2FE0EC0312B}" presName="spaceB" presStyleCnt="0"/>
      <dgm:spPr/>
    </dgm:pt>
    <dgm:pt modelId="{7567E6EF-DAA6-48F6-B2CA-0DDA7D77C711}" type="pres">
      <dgm:prSet presAssocID="{FD0CFE6C-FDC8-40E3-BEF3-750C7FE0AD8B}" presName="space" presStyleCnt="0"/>
      <dgm:spPr/>
    </dgm:pt>
    <dgm:pt modelId="{D54ECA40-7388-4034-9621-04749603AAEE}" type="pres">
      <dgm:prSet presAssocID="{D771F64B-0B11-4402-8D83-086633A5CA2F}" presName="compositeA" presStyleCnt="0"/>
      <dgm:spPr/>
    </dgm:pt>
    <dgm:pt modelId="{05460AD3-E4E1-42E3-9438-D3580BA26BEA}" type="pres">
      <dgm:prSet presAssocID="{D771F64B-0B11-4402-8D83-086633A5CA2F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EC61C-6250-47B6-A204-E7AFB8BD05A8}" type="pres">
      <dgm:prSet presAssocID="{D771F64B-0B11-4402-8D83-086633A5CA2F}" presName="circleA" presStyleLbl="node1" presStyleIdx="2" presStyleCnt="3" custLinFactY="-44983" custLinFactNeighborX="57042" custLinFactNeighborY="-100000"/>
      <dgm:spPr>
        <a:solidFill>
          <a:schemeClr val="bg2">
            <a:lumMod val="75000"/>
          </a:schemeClr>
        </a:solidFill>
        <a:scene3d>
          <a:camera prst="perspectiveContrastingRightFacing"/>
          <a:lightRig rig="threePt" dir="t"/>
        </a:scene3d>
        <a:sp3d>
          <a:bevelT w="165100" prst="coolSlant"/>
        </a:sp3d>
      </dgm:spPr>
    </dgm:pt>
    <dgm:pt modelId="{FD81E031-48B0-4FF4-9224-6DAEE9BF5F54}" type="pres">
      <dgm:prSet presAssocID="{D771F64B-0B11-4402-8D83-086633A5CA2F}" presName="spaceA" presStyleCnt="0"/>
      <dgm:spPr/>
    </dgm:pt>
  </dgm:ptLst>
  <dgm:cxnLst>
    <dgm:cxn modelId="{4D91B1F6-3B8F-44A4-BE71-0ECE2AAA4F49}" type="presOf" srcId="{2C4BAA33-C527-499F-BD56-A2FE0EC0312B}" destId="{02767A96-603F-4397-8D56-8DB6F2F2D5C1}" srcOrd="0" destOrd="0" presId="urn:microsoft.com/office/officeart/2005/8/layout/hProcess11"/>
    <dgm:cxn modelId="{576D79D1-560E-4AF2-8DA8-BA9A8D15B4DC}" type="presOf" srcId="{D771F64B-0B11-4402-8D83-086633A5CA2F}" destId="{05460AD3-E4E1-42E3-9438-D3580BA26BEA}" srcOrd="0" destOrd="0" presId="urn:microsoft.com/office/officeart/2005/8/layout/hProcess11"/>
    <dgm:cxn modelId="{8F5F7965-56C1-4989-8B3F-4AC651D2B638}" srcId="{A1CA9CFA-5D71-4086-9D01-7D9FBB21CC7C}" destId="{D771F64B-0B11-4402-8D83-086633A5CA2F}" srcOrd="2" destOrd="0" parTransId="{834A2B17-C5B2-4254-AD10-6964D22A522A}" sibTransId="{E8E4574A-322B-442D-8C97-5D1340A20623}"/>
    <dgm:cxn modelId="{189256AB-A76E-4621-93E0-8C608C562088}" srcId="{A1CA9CFA-5D71-4086-9D01-7D9FBB21CC7C}" destId="{2C4BAA33-C527-499F-BD56-A2FE0EC0312B}" srcOrd="1" destOrd="0" parTransId="{47EAC862-F73B-4196-9CA5-84D08F665DE0}" sibTransId="{FD0CFE6C-FDC8-40E3-BEF3-750C7FE0AD8B}"/>
    <dgm:cxn modelId="{6150465F-F3F3-453D-B536-3C1D9968B197}" type="presOf" srcId="{FB262D4B-DAD8-4138-A5CA-EF81B79E95C3}" destId="{972FBA01-5722-473A-BBD0-1570BB044A99}" srcOrd="0" destOrd="0" presId="urn:microsoft.com/office/officeart/2005/8/layout/hProcess11"/>
    <dgm:cxn modelId="{C3B71D14-9DB2-4790-92CF-D89257D2D178}" srcId="{A1CA9CFA-5D71-4086-9D01-7D9FBB21CC7C}" destId="{FB262D4B-DAD8-4138-A5CA-EF81B79E95C3}" srcOrd="0" destOrd="0" parTransId="{E715D82A-9F37-43E6-A423-4A04F3C8276B}" sibTransId="{0719AF09-1720-439A-BB2C-61736544602F}"/>
    <dgm:cxn modelId="{919B5C08-6FF8-4FD2-B42E-1CDF74681FCC}" type="presOf" srcId="{A1CA9CFA-5D71-4086-9D01-7D9FBB21CC7C}" destId="{F98DC753-F2B9-4D69-8F49-4E2EEC3BDDC1}" srcOrd="0" destOrd="0" presId="urn:microsoft.com/office/officeart/2005/8/layout/hProcess11"/>
    <dgm:cxn modelId="{60059B24-0884-4919-B333-E25A2BA4E903}" type="presParOf" srcId="{F98DC753-F2B9-4D69-8F49-4E2EEC3BDDC1}" destId="{90055341-1B6A-4625-AFB8-02D59A0185B2}" srcOrd="0" destOrd="0" presId="urn:microsoft.com/office/officeart/2005/8/layout/hProcess11"/>
    <dgm:cxn modelId="{4178CD65-0276-4A90-A856-D21E36CD3C70}" type="presParOf" srcId="{F98DC753-F2B9-4D69-8F49-4E2EEC3BDDC1}" destId="{21673F10-75C6-4E56-AD78-B569FAD95592}" srcOrd="1" destOrd="0" presId="urn:microsoft.com/office/officeart/2005/8/layout/hProcess11"/>
    <dgm:cxn modelId="{70B311BD-97FB-4B48-8B7F-A620FFE8B6DC}" type="presParOf" srcId="{21673F10-75C6-4E56-AD78-B569FAD95592}" destId="{C640B541-A321-40F0-9EB1-281175C935E3}" srcOrd="0" destOrd="0" presId="urn:microsoft.com/office/officeart/2005/8/layout/hProcess11"/>
    <dgm:cxn modelId="{D4A05AD0-DDF7-477C-ACFB-5F665BF33F75}" type="presParOf" srcId="{C640B541-A321-40F0-9EB1-281175C935E3}" destId="{972FBA01-5722-473A-BBD0-1570BB044A99}" srcOrd="0" destOrd="0" presId="urn:microsoft.com/office/officeart/2005/8/layout/hProcess11"/>
    <dgm:cxn modelId="{A6BDFC23-A9FA-472C-8002-E63D30E789E7}" type="presParOf" srcId="{C640B541-A321-40F0-9EB1-281175C935E3}" destId="{9F15515E-BAA3-4189-A782-906F2B812FBC}" srcOrd="1" destOrd="0" presId="urn:microsoft.com/office/officeart/2005/8/layout/hProcess11"/>
    <dgm:cxn modelId="{FA600FDD-110F-474A-833B-C55EF058F5AE}" type="presParOf" srcId="{C640B541-A321-40F0-9EB1-281175C935E3}" destId="{DEDA4A62-B8F1-4935-86C0-A24FEF4D1E84}" srcOrd="2" destOrd="0" presId="urn:microsoft.com/office/officeart/2005/8/layout/hProcess11"/>
    <dgm:cxn modelId="{55894872-3917-4A9D-B759-A0FDC30856F2}" type="presParOf" srcId="{21673F10-75C6-4E56-AD78-B569FAD95592}" destId="{CC404331-65B1-4CF6-9F49-2E1C27FAE1F7}" srcOrd="1" destOrd="0" presId="urn:microsoft.com/office/officeart/2005/8/layout/hProcess11"/>
    <dgm:cxn modelId="{F2D0033E-B518-4D7F-A783-ECF5541145B7}" type="presParOf" srcId="{21673F10-75C6-4E56-AD78-B569FAD95592}" destId="{8372895A-0E7A-4F3A-AAD8-985B28AD267F}" srcOrd="2" destOrd="0" presId="urn:microsoft.com/office/officeart/2005/8/layout/hProcess11"/>
    <dgm:cxn modelId="{D6A82D8A-F2CF-43B6-B996-25AE6E25123B}" type="presParOf" srcId="{8372895A-0E7A-4F3A-AAD8-985B28AD267F}" destId="{02767A96-603F-4397-8D56-8DB6F2F2D5C1}" srcOrd="0" destOrd="0" presId="urn:microsoft.com/office/officeart/2005/8/layout/hProcess11"/>
    <dgm:cxn modelId="{6DFC7D94-BC84-4AB9-89E0-921C01095CDA}" type="presParOf" srcId="{8372895A-0E7A-4F3A-AAD8-985B28AD267F}" destId="{0DCC7155-CEDE-4C80-A0E7-8CEEE962C430}" srcOrd="1" destOrd="0" presId="urn:microsoft.com/office/officeart/2005/8/layout/hProcess11"/>
    <dgm:cxn modelId="{0ACB9D58-E49F-4A8A-A7FE-F3C5FF9FE149}" type="presParOf" srcId="{8372895A-0E7A-4F3A-AAD8-985B28AD267F}" destId="{662C588C-F9C0-48C5-A421-0C50BF8F66F8}" srcOrd="2" destOrd="0" presId="urn:microsoft.com/office/officeart/2005/8/layout/hProcess11"/>
    <dgm:cxn modelId="{104E802F-1AA0-4A8D-A264-CEE50E650006}" type="presParOf" srcId="{21673F10-75C6-4E56-AD78-B569FAD95592}" destId="{7567E6EF-DAA6-48F6-B2CA-0DDA7D77C711}" srcOrd="3" destOrd="0" presId="urn:microsoft.com/office/officeart/2005/8/layout/hProcess11"/>
    <dgm:cxn modelId="{94F6AACE-1253-46B4-BA57-6EC02CF3CD53}" type="presParOf" srcId="{21673F10-75C6-4E56-AD78-B569FAD95592}" destId="{D54ECA40-7388-4034-9621-04749603AAEE}" srcOrd="4" destOrd="0" presId="urn:microsoft.com/office/officeart/2005/8/layout/hProcess11"/>
    <dgm:cxn modelId="{C5A69619-C63F-469F-AEBF-E95B87832601}" type="presParOf" srcId="{D54ECA40-7388-4034-9621-04749603AAEE}" destId="{05460AD3-E4E1-42E3-9438-D3580BA26BEA}" srcOrd="0" destOrd="0" presId="urn:microsoft.com/office/officeart/2005/8/layout/hProcess11"/>
    <dgm:cxn modelId="{F602958C-0257-498D-948B-29633BCA7FBD}" type="presParOf" srcId="{D54ECA40-7388-4034-9621-04749603AAEE}" destId="{C48EC61C-6250-47B6-A204-E7AFB8BD05A8}" srcOrd="1" destOrd="0" presId="urn:microsoft.com/office/officeart/2005/8/layout/hProcess11"/>
    <dgm:cxn modelId="{5B21C7D4-5D9F-430D-A386-47187312B771}" type="presParOf" srcId="{D54ECA40-7388-4034-9621-04749603AAEE}" destId="{FD81E031-48B0-4FF4-9224-6DAEE9BF5F5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50D064-6198-4624-8FF4-9CA30E0761FE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</dgm:pt>
    <dgm:pt modelId="{AC72A479-3291-4628-8672-31E2AD9DC48B}">
      <dgm:prSet phldrT="[Текст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b="0" dirty="0" smtClean="0">
              <a:solidFill>
                <a:srgbClr val="002060"/>
              </a:solidFill>
            </a:rPr>
            <a:t>Изучение научно-методической литературы</a:t>
          </a:r>
          <a:endParaRPr lang="ru-RU" b="0" dirty="0">
            <a:solidFill>
              <a:srgbClr val="002060"/>
            </a:solidFill>
          </a:endParaRPr>
        </a:p>
      </dgm:t>
    </dgm:pt>
    <dgm:pt modelId="{93D6DDCC-FABA-4051-9696-A6EDE8F1F7E7}" type="parTrans" cxnId="{539A1D8A-E285-4925-A654-8F372C1262D9}">
      <dgm:prSet/>
      <dgm:spPr/>
      <dgm:t>
        <a:bodyPr/>
        <a:lstStyle/>
        <a:p>
          <a:endParaRPr lang="ru-RU"/>
        </a:p>
      </dgm:t>
    </dgm:pt>
    <dgm:pt modelId="{822460EC-3303-475E-A03A-BC3D123897A3}" type="sibTrans" cxnId="{539A1D8A-E285-4925-A654-8F372C1262D9}">
      <dgm:prSet/>
      <dgm:spPr/>
      <dgm:t>
        <a:bodyPr/>
        <a:lstStyle/>
        <a:p>
          <a:endParaRPr lang="ru-RU"/>
        </a:p>
      </dgm:t>
    </dgm:pt>
    <dgm:pt modelId="{0CCB04C5-3003-4F92-8D21-89668E925A16}">
      <dgm:prSet phldrT="[Текст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Анализ проведённой работы, её эффективность</a:t>
          </a:r>
          <a:endParaRPr lang="ru-RU" dirty="0">
            <a:solidFill>
              <a:srgbClr val="002060"/>
            </a:solidFill>
          </a:endParaRPr>
        </a:p>
      </dgm:t>
    </dgm:pt>
    <dgm:pt modelId="{AA0F6DB7-51B3-44B4-B073-C1E07195BCD0}" type="parTrans" cxnId="{E59D257C-983F-4A4B-923D-A18C30CA8813}">
      <dgm:prSet/>
      <dgm:spPr/>
      <dgm:t>
        <a:bodyPr/>
        <a:lstStyle/>
        <a:p>
          <a:endParaRPr lang="ru-RU"/>
        </a:p>
      </dgm:t>
    </dgm:pt>
    <dgm:pt modelId="{FFC32EA7-A434-4403-9DF3-D0F8FAB40B9E}" type="sibTrans" cxnId="{E59D257C-983F-4A4B-923D-A18C30CA8813}">
      <dgm:prSet/>
      <dgm:spPr/>
      <dgm:t>
        <a:bodyPr/>
        <a:lstStyle/>
        <a:p>
          <a:endParaRPr lang="ru-RU"/>
        </a:p>
      </dgm:t>
    </dgm:pt>
    <dgm:pt modelId="{59303791-F20B-4590-8BBA-192818EA79A4}">
      <dgm:prSet phldrT="[Текст]"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Пополнение методической копилки уроков</a:t>
          </a:r>
          <a:endParaRPr lang="ru-RU" dirty="0">
            <a:solidFill>
              <a:srgbClr val="002060"/>
            </a:solidFill>
          </a:endParaRPr>
        </a:p>
      </dgm:t>
    </dgm:pt>
    <dgm:pt modelId="{D2B2A3DF-7A80-4CC9-8A96-5306629D4581}" type="parTrans" cxnId="{9980BAAC-9C3D-45B4-9E94-15357339A0AB}">
      <dgm:prSet/>
      <dgm:spPr/>
      <dgm:t>
        <a:bodyPr/>
        <a:lstStyle/>
        <a:p>
          <a:endParaRPr lang="ru-RU"/>
        </a:p>
      </dgm:t>
    </dgm:pt>
    <dgm:pt modelId="{9203EE4C-6FC5-476E-BB4C-DB841C4E6905}" type="sibTrans" cxnId="{9980BAAC-9C3D-45B4-9E94-15357339A0AB}">
      <dgm:prSet/>
      <dgm:spPr/>
      <dgm:t>
        <a:bodyPr/>
        <a:lstStyle/>
        <a:p>
          <a:endParaRPr lang="ru-RU"/>
        </a:p>
      </dgm:t>
    </dgm:pt>
    <dgm:pt modelId="{AB8C9C42-422B-46A0-9E96-FDCE26D9A496}">
      <dgm:prSet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b="0" dirty="0" smtClean="0">
              <a:solidFill>
                <a:srgbClr val="002060"/>
              </a:solidFill>
            </a:rPr>
            <a:t>Планирование систематической работы</a:t>
          </a:r>
          <a:endParaRPr lang="ru-RU" b="0" dirty="0">
            <a:solidFill>
              <a:srgbClr val="002060"/>
            </a:solidFill>
          </a:endParaRPr>
        </a:p>
      </dgm:t>
    </dgm:pt>
    <dgm:pt modelId="{05D73B62-CD8D-4EF7-AAF9-25ACE5D35175}" type="parTrans" cxnId="{E5AFFBA4-57E5-40FF-B424-0D92D3893AA5}">
      <dgm:prSet/>
      <dgm:spPr/>
      <dgm:t>
        <a:bodyPr/>
        <a:lstStyle/>
        <a:p>
          <a:endParaRPr lang="ru-RU"/>
        </a:p>
      </dgm:t>
    </dgm:pt>
    <dgm:pt modelId="{405861FF-CF31-4C98-8749-BDEA5FC7DFA2}" type="sibTrans" cxnId="{E5AFFBA4-57E5-40FF-B424-0D92D3893AA5}">
      <dgm:prSet/>
      <dgm:spPr/>
      <dgm:t>
        <a:bodyPr/>
        <a:lstStyle/>
        <a:p>
          <a:endParaRPr lang="ru-RU"/>
        </a:p>
      </dgm:t>
    </dgm:pt>
    <dgm:pt modelId="{EB62009B-A0D4-4E2F-B642-E7C2EB36CC7C}">
      <dgm:prSet/>
      <dgm:spPr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Введение новой технологии в педагогическую деятельность</a:t>
          </a:r>
          <a:endParaRPr lang="ru-RU" dirty="0">
            <a:solidFill>
              <a:srgbClr val="002060"/>
            </a:solidFill>
          </a:endParaRPr>
        </a:p>
      </dgm:t>
    </dgm:pt>
    <dgm:pt modelId="{22C2740D-9F43-42D4-870F-D7638A77BF10}" type="sibTrans" cxnId="{E3D84E80-CA88-4A00-A00C-34BA07439219}">
      <dgm:prSet/>
      <dgm:spPr/>
      <dgm:t>
        <a:bodyPr/>
        <a:lstStyle/>
        <a:p>
          <a:endParaRPr lang="ru-RU"/>
        </a:p>
      </dgm:t>
    </dgm:pt>
    <dgm:pt modelId="{6F1CD6BD-5E25-4D8E-87C2-754B40BFD675}" type="parTrans" cxnId="{E3D84E80-CA88-4A00-A00C-34BA07439219}">
      <dgm:prSet/>
      <dgm:spPr/>
      <dgm:t>
        <a:bodyPr/>
        <a:lstStyle/>
        <a:p>
          <a:endParaRPr lang="ru-RU"/>
        </a:p>
      </dgm:t>
    </dgm:pt>
    <dgm:pt modelId="{3E4A2B44-63CA-4EFA-8595-6D4ABCE9BA1F}" type="pres">
      <dgm:prSet presAssocID="{5D50D064-6198-4624-8FF4-9CA30E0761FE}" presName="linearFlow" presStyleCnt="0">
        <dgm:presLayoutVars>
          <dgm:dir/>
          <dgm:resizeHandles val="exact"/>
        </dgm:presLayoutVars>
      </dgm:prSet>
      <dgm:spPr/>
    </dgm:pt>
    <dgm:pt modelId="{5A23449A-F760-4B02-817A-B937C566FF2F}" type="pres">
      <dgm:prSet presAssocID="{AC72A479-3291-4628-8672-31E2AD9DC48B}" presName="composite" presStyleCnt="0"/>
      <dgm:spPr/>
    </dgm:pt>
    <dgm:pt modelId="{0D1D5406-788D-4B76-B7E7-8FBAD422EE92}" type="pres">
      <dgm:prSet presAssocID="{AC72A479-3291-4628-8672-31E2AD9DC48B}" presName="imgShp" presStyleLbl="fgImgPlace1" presStyleIdx="0" presStyleCnt="5" custScaleX="63140" custScaleY="69862" custLinFactX="-75965" custLinFactNeighborX="-100000" custLinFactNeighborY="458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15E7A68-A237-4DF6-AB82-DF5218A9E333}" type="pres">
      <dgm:prSet presAssocID="{AC72A479-3291-4628-8672-31E2AD9DC48B}" presName="txShp" presStyleLbl="node1" presStyleIdx="0" presStyleCnt="5" custScaleX="127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EA688-45AE-4F50-976A-4F5C199F4CC8}" type="pres">
      <dgm:prSet presAssocID="{822460EC-3303-475E-A03A-BC3D123897A3}" presName="spacing" presStyleCnt="0"/>
      <dgm:spPr/>
    </dgm:pt>
    <dgm:pt modelId="{B020490A-662F-444E-8BF0-195A6887ADB4}" type="pres">
      <dgm:prSet presAssocID="{AB8C9C42-422B-46A0-9E96-FDCE26D9A496}" presName="composite" presStyleCnt="0"/>
      <dgm:spPr/>
    </dgm:pt>
    <dgm:pt modelId="{C37B8012-5F94-4568-B18F-D0C32EF20E57}" type="pres">
      <dgm:prSet presAssocID="{AB8C9C42-422B-46A0-9E96-FDCE26D9A496}" presName="imgShp" presStyleLbl="fgImgPlace1" presStyleIdx="1" presStyleCnt="5" custScaleX="60652" custScaleY="73530" custLinFactX="-74820" custLinFactNeighborX="-100000" custLinFactNeighborY="-432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D8C17E4-B1D3-49EA-99B8-DDAFE1B6801D}" type="pres">
      <dgm:prSet presAssocID="{AB8C9C42-422B-46A0-9E96-FDCE26D9A496}" presName="txShp" presStyleLbl="node1" presStyleIdx="1" presStyleCnt="5" custScaleX="128293" custLinFactNeighborY="3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3AF1D-424C-45BF-8518-4A001203AAC9}" type="pres">
      <dgm:prSet presAssocID="{405861FF-CF31-4C98-8749-BDEA5FC7DFA2}" presName="spacing" presStyleCnt="0"/>
      <dgm:spPr/>
    </dgm:pt>
    <dgm:pt modelId="{13A7F19B-8E11-4F6A-8AC6-FACF4AD823CA}" type="pres">
      <dgm:prSet presAssocID="{EB62009B-A0D4-4E2F-B642-E7C2EB36CC7C}" presName="composite" presStyleCnt="0"/>
      <dgm:spPr/>
    </dgm:pt>
    <dgm:pt modelId="{0D416AA0-DB8C-4881-8AB7-43DB925A1FED}" type="pres">
      <dgm:prSet presAssocID="{EB62009B-A0D4-4E2F-B642-E7C2EB36CC7C}" presName="imgShp" presStyleLbl="fgImgPlace1" presStyleIdx="2" presStyleCnt="5" custScaleX="63380" custScaleY="61034" custLinFactX="-80968" custLinFactNeighborX="-100000" custLinFactNeighborY="-168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D8FFA85D-84B1-4F3A-B747-00CD2AB19690}" type="pres">
      <dgm:prSet presAssocID="{EB62009B-A0D4-4E2F-B642-E7C2EB36CC7C}" presName="txShp" presStyleLbl="node1" presStyleIdx="2" presStyleCnt="5" custScaleX="127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38BA1-BB4D-4074-948C-2B34BECF93E4}" type="pres">
      <dgm:prSet presAssocID="{22C2740D-9F43-42D4-870F-D7638A77BF10}" presName="spacing" presStyleCnt="0"/>
      <dgm:spPr/>
    </dgm:pt>
    <dgm:pt modelId="{286EE60B-9D70-4D15-9180-929E74FE7565}" type="pres">
      <dgm:prSet presAssocID="{0CCB04C5-3003-4F92-8D21-89668E925A16}" presName="composite" presStyleCnt="0"/>
      <dgm:spPr/>
    </dgm:pt>
    <dgm:pt modelId="{20B7FE44-80B1-484C-B890-335EEED3D8FD}" type="pres">
      <dgm:prSet presAssocID="{0CCB04C5-3003-4F92-8D21-89668E925A16}" presName="imgShp" presStyleLbl="fgImgPlace1" presStyleIdx="3" presStyleCnt="5" custScaleX="66989" custScaleY="69144" custLinFactX="-80479" custLinFactNeighborX="-100000" custLinFactNeighborY="-8641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930BF13-F8D3-4268-A177-33C8690E5453}" type="pres">
      <dgm:prSet presAssocID="{0CCB04C5-3003-4F92-8D21-89668E925A16}" presName="txShp" presStyleLbl="node1" presStyleIdx="3" presStyleCnt="5" custScaleX="128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A7847-2027-4D74-BD43-04A96CC93C51}" type="pres">
      <dgm:prSet presAssocID="{FFC32EA7-A434-4403-9DF3-D0F8FAB40B9E}" presName="spacing" presStyleCnt="0"/>
      <dgm:spPr/>
    </dgm:pt>
    <dgm:pt modelId="{F741D626-40D1-43FE-987A-BDAE4E79BD8F}" type="pres">
      <dgm:prSet presAssocID="{59303791-F20B-4590-8BBA-192818EA79A4}" presName="composite" presStyleCnt="0"/>
      <dgm:spPr/>
    </dgm:pt>
    <dgm:pt modelId="{D3F48F9B-386D-4230-89C6-A0AE171D9074}" type="pres">
      <dgm:prSet presAssocID="{59303791-F20B-4590-8BBA-192818EA79A4}" presName="imgShp" presStyleLbl="fgImgPlace1" presStyleIdx="4" presStyleCnt="5" custScaleX="69267" custScaleY="81276" custLinFactX="-80968" custLinFactNeighborX="-100000" custLinFactNeighborY="-662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ECF56D6-C7A4-4612-8E4B-ADC3FAA0AF98}" type="pres">
      <dgm:prSet presAssocID="{59303791-F20B-4590-8BBA-192818EA79A4}" presName="txShp" presStyleLbl="node1" presStyleIdx="4" presStyleCnt="5" custScaleX="128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330660-6079-40D2-90B7-2B345D0E39D7}" type="presOf" srcId="{59303791-F20B-4590-8BBA-192818EA79A4}" destId="{CECF56D6-C7A4-4612-8E4B-ADC3FAA0AF98}" srcOrd="0" destOrd="0" presId="urn:microsoft.com/office/officeart/2005/8/layout/vList3"/>
    <dgm:cxn modelId="{E09DD32B-9689-4FA7-A2AE-1A109AF8F4B4}" type="presOf" srcId="{5D50D064-6198-4624-8FF4-9CA30E0761FE}" destId="{3E4A2B44-63CA-4EFA-8595-6D4ABCE9BA1F}" srcOrd="0" destOrd="0" presId="urn:microsoft.com/office/officeart/2005/8/layout/vList3"/>
    <dgm:cxn modelId="{E59D257C-983F-4A4B-923D-A18C30CA8813}" srcId="{5D50D064-6198-4624-8FF4-9CA30E0761FE}" destId="{0CCB04C5-3003-4F92-8D21-89668E925A16}" srcOrd="3" destOrd="0" parTransId="{AA0F6DB7-51B3-44B4-B073-C1E07195BCD0}" sibTransId="{FFC32EA7-A434-4403-9DF3-D0F8FAB40B9E}"/>
    <dgm:cxn modelId="{8DDE9F07-757D-4E91-A557-36859F856865}" type="presOf" srcId="{AB8C9C42-422B-46A0-9E96-FDCE26D9A496}" destId="{6D8C17E4-B1D3-49EA-99B8-DDAFE1B6801D}" srcOrd="0" destOrd="0" presId="urn:microsoft.com/office/officeart/2005/8/layout/vList3"/>
    <dgm:cxn modelId="{E3D84E80-CA88-4A00-A00C-34BA07439219}" srcId="{5D50D064-6198-4624-8FF4-9CA30E0761FE}" destId="{EB62009B-A0D4-4E2F-B642-E7C2EB36CC7C}" srcOrd="2" destOrd="0" parTransId="{6F1CD6BD-5E25-4D8E-87C2-754B40BFD675}" sibTransId="{22C2740D-9F43-42D4-870F-D7638A77BF10}"/>
    <dgm:cxn modelId="{896CB742-F4AC-4614-B56D-4E36280E2474}" type="presOf" srcId="{AC72A479-3291-4628-8672-31E2AD9DC48B}" destId="{F15E7A68-A237-4DF6-AB82-DF5218A9E333}" srcOrd="0" destOrd="0" presId="urn:microsoft.com/office/officeart/2005/8/layout/vList3"/>
    <dgm:cxn modelId="{ED6E0C57-C662-4F3B-984A-92129D201528}" type="presOf" srcId="{EB62009B-A0D4-4E2F-B642-E7C2EB36CC7C}" destId="{D8FFA85D-84B1-4F3A-B747-00CD2AB19690}" srcOrd="0" destOrd="0" presId="urn:microsoft.com/office/officeart/2005/8/layout/vList3"/>
    <dgm:cxn modelId="{6A1E7B8F-0FE9-41AB-AB54-1CCEDD8B2907}" type="presOf" srcId="{0CCB04C5-3003-4F92-8D21-89668E925A16}" destId="{1930BF13-F8D3-4268-A177-33C8690E5453}" srcOrd="0" destOrd="0" presId="urn:microsoft.com/office/officeart/2005/8/layout/vList3"/>
    <dgm:cxn modelId="{539A1D8A-E285-4925-A654-8F372C1262D9}" srcId="{5D50D064-6198-4624-8FF4-9CA30E0761FE}" destId="{AC72A479-3291-4628-8672-31E2AD9DC48B}" srcOrd="0" destOrd="0" parTransId="{93D6DDCC-FABA-4051-9696-A6EDE8F1F7E7}" sibTransId="{822460EC-3303-475E-A03A-BC3D123897A3}"/>
    <dgm:cxn modelId="{9980BAAC-9C3D-45B4-9E94-15357339A0AB}" srcId="{5D50D064-6198-4624-8FF4-9CA30E0761FE}" destId="{59303791-F20B-4590-8BBA-192818EA79A4}" srcOrd="4" destOrd="0" parTransId="{D2B2A3DF-7A80-4CC9-8A96-5306629D4581}" sibTransId="{9203EE4C-6FC5-476E-BB4C-DB841C4E6905}"/>
    <dgm:cxn modelId="{E5AFFBA4-57E5-40FF-B424-0D92D3893AA5}" srcId="{5D50D064-6198-4624-8FF4-9CA30E0761FE}" destId="{AB8C9C42-422B-46A0-9E96-FDCE26D9A496}" srcOrd="1" destOrd="0" parTransId="{05D73B62-CD8D-4EF7-AAF9-25ACE5D35175}" sibTransId="{405861FF-CF31-4C98-8749-BDEA5FC7DFA2}"/>
    <dgm:cxn modelId="{6A8FDEC3-83BD-488F-9D83-73E8B5A8FFE7}" type="presParOf" srcId="{3E4A2B44-63CA-4EFA-8595-6D4ABCE9BA1F}" destId="{5A23449A-F760-4B02-817A-B937C566FF2F}" srcOrd="0" destOrd="0" presId="urn:microsoft.com/office/officeart/2005/8/layout/vList3"/>
    <dgm:cxn modelId="{F6800F0B-5DBF-4F76-B496-1AADA494CD7E}" type="presParOf" srcId="{5A23449A-F760-4B02-817A-B937C566FF2F}" destId="{0D1D5406-788D-4B76-B7E7-8FBAD422EE92}" srcOrd="0" destOrd="0" presId="urn:microsoft.com/office/officeart/2005/8/layout/vList3"/>
    <dgm:cxn modelId="{344C5454-D590-428E-9F7C-4CCAFF6A78B8}" type="presParOf" srcId="{5A23449A-F760-4B02-817A-B937C566FF2F}" destId="{F15E7A68-A237-4DF6-AB82-DF5218A9E333}" srcOrd="1" destOrd="0" presId="urn:microsoft.com/office/officeart/2005/8/layout/vList3"/>
    <dgm:cxn modelId="{C0782A86-ECC5-41CB-A1B2-4B7121E72402}" type="presParOf" srcId="{3E4A2B44-63CA-4EFA-8595-6D4ABCE9BA1F}" destId="{A44EA688-45AE-4F50-976A-4F5C199F4CC8}" srcOrd="1" destOrd="0" presId="urn:microsoft.com/office/officeart/2005/8/layout/vList3"/>
    <dgm:cxn modelId="{1589D7D7-93E7-4B94-B156-19C7480C1A8B}" type="presParOf" srcId="{3E4A2B44-63CA-4EFA-8595-6D4ABCE9BA1F}" destId="{B020490A-662F-444E-8BF0-195A6887ADB4}" srcOrd="2" destOrd="0" presId="urn:microsoft.com/office/officeart/2005/8/layout/vList3"/>
    <dgm:cxn modelId="{CC5DF443-1E9D-4994-914C-B7894F6FF7F4}" type="presParOf" srcId="{B020490A-662F-444E-8BF0-195A6887ADB4}" destId="{C37B8012-5F94-4568-B18F-D0C32EF20E57}" srcOrd="0" destOrd="0" presId="urn:microsoft.com/office/officeart/2005/8/layout/vList3"/>
    <dgm:cxn modelId="{F35FE75D-FC4C-4BCE-8D8D-8AF367E5760C}" type="presParOf" srcId="{B020490A-662F-444E-8BF0-195A6887ADB4}" destId="{6D8C17E4-B1D3-49EA-99B8-DDAFE1B6801D}" srcOrd="1" destOrd="0" presId="urn:microsoft.com/office/officeart/2005/8/layout/vList3"/>
    <dgm:cxn modelId="{C53BB87D-49EE-4B23-92C8-D37E5BC00622}" type="presParOf" srcId="{3E4A2B44-63CA-4EFA-8595-6D4ABCE9BA1F}" destId="{3B53AF1D-424C-45BF-8518-4A001203AAC9}" srcOrd="3" destOrd="0" presId="urn:microsoft.com/office/officeart/2005/8/layout/vList3"/>
    <dgm:cxn modelId="{DB35AC4F-DD04-40DC-9526-36F29A6E1075}" type="presParOf" srcId="{3E4A2B44-63CA-4EFA-8595-6D4ABCE9BA1F}" destId="{13A7F19B-8E11-4F6A-8AC6-FACF4AD823CA}" srcOrd="4" destOrd="0" presId="urn:microsoft.com/office/officeart/2005/8/layout/vList3"/>
    <dgm:cxn modelId="{1860C680-CAF6-434A-9051-7731A63C169C}" type="presParOf" srcId="{13A7F19B-8E11-4F6A-8AC6-FACF4AD823CA}" destId="{0D416AA0-DB8C-4881-8AB7-43DB925A1FED}" srcOrd="0" destOrd="0" presId="urn:microsoft.com/office/officeart/2005/8/layout/vList3"/>
    <dgm:cxn modelId="{A0914AAB-01B9-45C4-B982-642BA796F945}" type="presParOf" srcId="{13A7F19B-8E11-4F6A-8AC6-FACF4AD823CA}" destId="{D8FFA85D-84B1-4F3A-B747-00CD2AB19690}" srcOrd="1" destOrd="0" presId="urn:microsoft.com/office/officeart/2005/8/layout/vList3"/>
    <dgm:cxn modelId="{A6F6D2DF-4416-4DA7-BFA8-8D0FB0D86DD1}" type="presParOf" srcId="{3E4A2B44-63CA-4EFA-8595-6D4ABCE9BA1F}" destId="{EAA38BA1-BB4D-4074-948C-2B34BECF93E4}" srcOrd="5" destOrd="0" presId="urn:microsoft.com/office/officeart/2005/8/layout/vList3"/>
    <dgm:cxn modelId="{312B22ED-FD75-42CA-BF42-EE2BA96D007E}" type="presParOf" srcId="{3E4A2B44-63CA-4EFA-8595-6D4ABCE9BA1F}" destId="{286EE60B-9D70-4D15-9180-929E74FE7565}" srcOrd="6" destOrd="0" presId="urn:microsoft.com/office/officeart/2005/8/layout/vList3"/>
    <dgm:cxn modelId="{43541A0C-696E-4ECA-9184-D4786DDED6FE}" type="presParOf" srcId="{286EE60B-9D70-4D15-9180-929E74FE7565}" destId="{20B7FE44-80B1-484C-B890-335EEED3D8FD}" srcOrd="0" destOrd="0" presId="urn:microsoft.com/office/officeart/2005/8/layout/vList3"/>
    <dgm:cxn modelId="{01C638CF-5E6B-4223-B521-0B6B0C6FD392}" type="presParOf" srcId="{286EE60B-9D70-4D15-9180-929E74FE7565}" destId="{1930BF13-F8D3-4268-A177-33C8690E5453}" srcOrd="1" destOrd="0" presId="urn:microsoft.com/office/officeart/2005/8/layout/vList3"/>
    <dgm:cxn modelId="{870F3771-A310-4810-B36D-4D75D12A54B3}" type="presParOf" srcId="{3E4A2B44-63CA-4EFA-8595-6D4ABCE9BA1F}" destId="{85FA7847-2027-4D74-BD43-04A96CC93C51}" srcOrd="7" destOrd="0" presId="urn:microsoft.com/office/officeart/2005/8/layout/vList3"/>
    <dgm:cxn modelId="{B3BFD204-BA83-4A86-BA21-DDC13F6F1D2D}" type="presParOf" srcId="{3E4A2B44-63CA-4EFA-8595-6D4ABCE9BA1F}" destId="{F741D626-40D1-43FE-987A-BDAE4E79BD8F}" srcOrd="8" destOrd="0" presId="urn:microsoft.com/office/officeart/2005/8/layout/vList3"/>
    <dgm:cxn modelId="{677D595C-02EA-4398-9E76-98D5352236A8}" type="presParOf" srcId="{F741D626-40D1-43FE-987A-BDAE4E79BD8F}" destId="{D3F48F9B-386D-4230-89C6-A0AE171D9074}" srcOrd="0" destOrd="0" presId="urn:microsoft.com/office/officeart/2005/8/layout/vList3"/>
    <dgm:cxn modelId="{5FB4808F-31AC-4305-8AEC-7F0A380EF6B1}" type="presParOf" srcId="{F741D626-40D1-43FE-987A-BDAE4E79BD8F}" destId="{CECF56D6-C7A4-4612-8E4B-ADC3FAA0AF9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5C6151-564E-4145-95FE-E7F26356576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F106860-56F3-472D-87A7-89D486968508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</a:rPr>
            <a:t>особенности</a:t>
          </a:r>
          <a:endParaRPr lang="ru-RU" b="1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4">
                <a:lumMod val="75000"/>
              </a:schemeClr>
            </a:solidFill>
            <a:effectLst/>
          </a:endParaRPr>
        </a:p>
      </dgm:t>
    </dgm:pt>
    <dgm:pt modelId="{CBA22DCF-0F69-4A04-9DCE-529A7B8F72AD}" type="parTrans" cxnId="{ACD87DB2-1F93-4B00-80BB-D5FB96891033}">
      <dgm:prSet/>
      <dgm:spPr/>
      <dgm:t>
        <a:bodyPr/>
        <a:lstStyle/>
        <a:p>
          <a:endParaRPr lang="ru-RU"/>
        </a:p>
      </dgm:t>
    </dgm:pt>
    <dgm:pt modelId="{FA5BDE37-EFA5-4AC5-90A3-2836EC93C3AE}" type="sibTrans" cxnId="{ACD87DB2-1F93-4B00-80BB-D5FB96891033}">
      <dgm:prSet/>
      <dgm:spPr/>
      <dgm:t>
        <a:bodyPr/>
        <a:lstStyle/>
        <a:p>
          <a:endParaRPr lang="ru-RU"/>
        </a:p>
      </dgm:t>
    </dgm:pt>
    <dgm:pt modelId="{DB42D73E-C14E-480A-8B6F-C36264977EC0}">
      <dgm:prSet custT="1"/>
      <dgm:spPr>
        <a:solidFill>
          <a:schemeClr val="accent6">
            <a:lumMod val="40000"/>
            <a:lumOff val="60000"/>
          </a:schemeClr>
        </a:solid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b="1" i="0" dirty="0" smtClean="0">
              <a:solidFill>
                <a:srgbClr val="7030A0"/>
              </a:solidFill>
              <a:latin typeface="+mj-lt"/>
            </a:rPr>
            <a:t>Через определённый набор заданий деятельность       школьников  </a:t>
          </a:r>
        </a:p>
        <a:p>
          <a:r>
            <a:rPr lang="ru-RU" sz="2000" b="1" i="0" dirty="0" smtClean="0">
              <a:solidFill>
                <a:srgbClr val="7030A0"/>
              </a:solidFill>
              <a:latin typeface="+mj-lt"/>
            </a:rPr>
            <a:t>направляется на</a:t>
          </a:r>
          <a:r>
            <a:rPr lang="ru-RU" sz="2000" b="1" i="1" dirty="0" smtClean="0">
              <a:solidFill>
                <a:srgbClr val="7030A0"/>
              </a:solidFill>
              <a:latin typeface="+mj-lt"/>
            </a:rPr>
            <a:t> </a:t>
          </a:r>
          <a:r>
            <a:rPr lang="ru-RU" sz="2000" b="1" i="0" dirty="0" smtClean="0">
              <a:solidFill>
                <a:srgbClr val="7030A0"/>
              </a:solidFill>
              <a:latin typeface="+mn-lt"/>
            </a:rPr>
            <a:t>создание результата (продукта).</a:t>
          </a:r>
        </a:p>
      </dgm:t>
    </dgm:pt>
    <dgm:pt modelId="{BE814377-DF7E-4267-8F62-F7FABFC318EF}" type="sibTrans" cxnId="{ABD0D449-5EAE-4015-9425-781CB5E1F75F}">
      <dgm:prSet/>
      <dgm:spPr/>
      <dgm:t>
        <a:bodyPr/>
        <a:lstStyle/>
        <a:p>
          <a:endParaRPr lang="ru-RU"/>
        </a:p>
      </dgm:t>
    </dgm:pt>
    <dgm:pt modelId="{06845103-4D08-4350-ABB5-D97693B0D1B4}" type="parTrans" cxnId="{ABD0D449-5EAE-4015-9425-781CB5E1F75F}">
      <dgm:prSet/>
      <dgm:spPr/>
      <dgm:t>
        <a:bodyPr/>
        <a:lstStyle/>
        <a:p>
          <a:endParaRPr lang="ru-RU"/>
        </a:p>
      </dgm:t>
    </dgm:pt>
    <dgm:pt modelId="{2F9DE52D-A4DC-40A0-9ADB-4CC3A66BE883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b="1" i="0" dirty="0" smtClean="0">
              <a:solidFill>
                <a:srgbClr val="7030A0"/>
              </a:solidFill>
              <a:latin typeface="+mj-lt"/>
            </a:rPr>
            <a:t>Задаёт общий </a:t>
          </a:r>
          <a:r>
            <a:rPr lang="ru-RU" sz="2000" b="1" i="0" dirty="0" smtClean="0">
              <a:solidFill>
                <a:srgbClr val="7030A0"/>
              </a:solidFill>
              <a:latin typeface="+mn-lt"/>
            </a:rPr>
            <a:t>способ проектирования </a:t>
          </a:r>
          <a:r>
            <a:rPr lang="ru-RU" sz="2000" b="1" dirty="0" smtClean="0">
              <a:solidFill>
                <a:srgbClr val="7030A0"/>
              </a:solidFill>
              <a:latin typeface="+mj-lt"/>
            </a:rPr>
            <a:t>с целью получения нового</a:t>
          </a:r>
        </a:p>
        <a:p>
          <a:r>
            <a:rPr lang="ru-RU" sz="2000" b="1" dirty="0" smtClean="0">
              <a:solidFill>
                <a:srgbClr val="7030A0"/>
              </a:solidFill>
              <a:latin typeface="+mj-lt"/>
            </a:rPr>
            <a:t> ( до этого   неизвестного) результата. </a:t>
          </a:r>
        </a:p>
      </dgm:t>
    </dgm:pt>
    <dgm:pt modelId="{A1A39377-152A-44B6-A95B-ED6259092842}" type="sibTrans" cxnId="{573CDA1A-8A79-4CC1-A098-3FF890EF3200}">
      <dgm:prSet/>
      <dgm:spPr/>
      <dgm:t>
        <a:bodyPr/>
        <a:lstStyle/>
        <a:p>
          <a:endParaRPr lang="ru-RU"/>
        </a:p>
      </dgm:t>
    </dgm:pt>
    <dgm:pt modelId="{D0B0290C-7502-412C-B368-574C17FEFAEF}" type="parTrans" cxnId="{573CDA1A-8A79-4CC1-A098-3FF890EF3200}">
      <dgm:prSet/>
      <dgm:spPr/>
      <dgm:t>
        <a:bodyPr/>
        <a:lstStyle/>
        <a:p>
          <a:endParaRPr lang="ru-RU"/>
        </a:p>
      </dgm:t>
    </dgm:pt>
    <dgm:pt modelId="{3DB95084-6494-4F6A-9D22-3849D693035B}">
      <dgm:prSet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>
            <a:lnSpc>
              <a:spcPct val="100000"/>
            </a:lnSpc>
          </a:pPr>
          <a:r>
            <a:rPr lang="ru-RU" sz="2000" b="1" dirty="0" smtClean="0">
              <a:solidFill>
                <a:srgbClr val="7030A0"/>
              </a:solidFill>
              <a:latin typeface="+mj-lt"/>
            </a:rPr>
            <a:t>Ориентированы на применение учащимися известных способов действий, </a:t>
          </a:r>
        </a:p>
        <a:p>
          <a:pPr algn="ctr">
            <a:lnSpc>
              <a:spcPct val="100000"/>
            </a:lnSpc>
          </a:pPr>
          <a:r>
            <a:rPr lang="ru-RU" sz="2000" b="1" dirty="0" smtClean="0">
              <a:solidFill>
                <a:srgbClr val="7030A0"/>
              </a:solidFill>
              <a:latin typeface="+mj-lt"/>
            </a:rPr>
            <a:t>средств и приёмов в ситуациях, по форме и содержанию </a:t>
          </a:r>
        </a:p>
        <a:p>
          <a:pPr algn="ctr">
            <a:lnSpc>
              <a:spcPct val="100000"/>
            </a:lnSpc>
          </a:pPr>
          <a:r>
            <a:rPr lang="ru-RU" sz="2000" b="1" dirty="0" smtClean="0">
              <a:solidFill>
                <a:srgbClr val="7030A0"/>
              </a:solidFill>
              <a:latin typeface="+mj-lt"/>
            </a:rPr>
            <a:t>максимально </a:t>
          </a:r>
          <a:r>
            <a:rPr lang="ru-RU" sz="2000" b="1" i="0" dirty="0" smtClean="0">
              <a:solidFill>
                <a:srgbClr val="7030A0"/>
              </a:solidFill>
              <a:latin typeface="+mn-lt"/>
            </a:rPr>
            <a:t>приближенных к реальным жизненным</a:t>
          </a:r>
          <a:r>
            <a:rPr lang="ru-RU" sz="2000" b="1" dirty="0" smtClean="0">
              <a:solidFill>
                <a:srgbClr val="7030A0"/>
              </a:solidFill>
              <a:latin typeface="+mj-lt"/>
            </a:rPr>
            <a:t>.</a:t>
          </a:r>
          <a:endParaRPr lang="ru-RU" sz="2000" dirty="0">
            <a:latin typeface="+mj-lt"/>
          </a:endParaRPr>
        </a:p>
      </dgm:t>
    </dgm:pt>
    <dgm:pt modelId="{A6691BAE-49E0-452F-ACA1-5211D3B37BEC}" type="parTrans" cxnId="{AE5B99D8-CEF8-431F-B16A-A0F6E754E4E3}">
      <dgm:prSet/>
      <dgm:spPr/>
      <dgm:t>
        <a:bodyPr/>
        <a:lstStyle/>
        <a:p>
          <a:endParaRPr lang="ru-RU"/>
        </a:p>
      </dgm:t>
    </dgm:pt>
    <dgm:pt modelId="{DEAB0DA6-C260-4417-AF21-EC3939A6FB7C}" type="sibTrans" cxnId="{AE5B99D8-CEF8-431F-B16A-A0F6E754E4E3}">
      <dgm:prSet/>
      <dgm:spPr/>
      <dgm:t>
        <a:bodyPr/>
        <a:lstStyle/>
        <a:p>
          <a:endParaRPr lang="ru-RU"/>
        </a:p>
      </dgm:t>
    </dgm:pt>
    <dgm:pt modelId="{FB0F1E4E-4962-4505-AAB8-697EF391CD00}">
      <dgm:prSet custT="1"/>
      <dgm:spPr>
        <a:solidFill>
          <a:schemeClr val="accent5">
            <a:lumMod val="40000"/>
            <a:lumOff val="60000"/>
          </a:schemeClr>
        </a:solid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2000" b="1" i="0" dirty="0" smtClean="0">
              <a:solidFill>
                <a:srgbClr val="7030A0"/>
              </a:solidFill>
              <a:latin typeface="+mj-lt"/>
              <a:ea typeface="Calibri" panose="020F0502020204030204" pitchFamily="34" charset="0"/>
            </a:rPr>
            <a:t>Принципиально носят </a:t>
          </a:r>
          <a:r>
            <a:rPr lang="ru-RU" sz="2000" b="1" i="0" dirty="0" smtClean="0">
              <a:solidFill>
                <a:srgbClr val="7030A0"/>
              </a:solidFill>
              <a:latin typeface="+mn-lt"/>
              <a:ea typeface="Calibri" panose="020F0502020204030204" pitchFamily="34" charset="0"/>
            </a:rPr>
            <a:t>групповой характер</a:t>
          </a:r>
          <a:endParaRPr lang="ru-RU" sz="2000" b="1" i="0" dirty="0">
            <a:solidFill>
              <a:srgbClr val="7030A0"/>
            </a:solidFill>
            <a:latin typeface="+mn-lt"/>
          </a:endParaRPr>
        </a:p>
      </dgm:t>
    </dgm:pt>
    <dgm:pt modelId="{EAFBB982-70EE-4074-B409-53B18428C0AE}" type="parTrans" cxnId="{E8F210C0-5CFD-4F70-A453-393B55DA03E3}">
      <dgm:prSet/>
      <dgm:spPr/>
      <dgm:t>
        <a:bodyPr/>
        <a:lstStyle/>
        <a:p>
          <a:endParaRPr lang="ru-RU"/>
        </a:p>
      </dgm:t>
    </dgm:pt>
    <dgm:pt modelId="{EF52D3FC-AC57-4F20-9813-62E235D39C06}" type="sibTrans" cxnId="{E8F210C0-5CFD-4F70-A453-393B55DA03E3}">
      <dgm:prSet/>
      <dgm:spPr/>
      <dgm:t>
        <a:bodyPr/>
        <a:lstStyle/>
        <a:p>
          <a:endParaRPr lang="ru-RU"/>
        </a:p>
      </dgm:t>
    </dgm:pt>
    <dgm:pt modelId="{ACEC3446-8BCC-4B66-9446-3FF6882CCCE7}" type="pres">
      <dgm:prSet presAssocID="{F65C6151-564E-4145-95FE-E7F26356576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181866-9C90-494F-87E5-315836122EE3}" type="pres">
      <dgm:prSet presAssocID="{0F106860-56F3-472D-87A7-89D486968508}" presName="root1" presStyleCnt="0"/>
      <dgm:spPr/>
    </dgm:pt>
    <dgm:pt modelId="{F427C8AB-9CCE-4D27-81D0-77723F78795F}" type="pres">
      <dgm:prSet presAssocID="{0F106860-56F3-472D-87A7-89D486968508}" presName="LevelOneTextNode" presStyleLbl="node0" presStyleIdx="0" presStyleCnt="1" custAng="0" custScaleY="1099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C2167C-E10A-4059-8D7D-8667E9C9B6F7}" type="pres">
      <dgm:prSet presAssocID="{0F106860-56F3-472D-87A7-89D486968508}" presName="level2hierChild" presStyleCnt="0"/>
      <dgm:spPr/>
    </dgm:pt>
    <dgm:pt modelId="{54DB62A9-FB73-46BA-8956-4DC99EB79D94}" type="pres">
      <dgm:prSet presAssocID="{06845103-4D08-4350-ABB5-D97693B0D1B4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85703025-DEB2-4C02-8A89-77C5ADDB59B0}" type="pres">
      <dgm:prSet presAssocID="{06845103-4D08-4350-ABB5-D97693B0D1B4}" presName="connTx" presStyleLbl="parChTrans1D2" presStyleIdx="0" presStyleCnt="4"/>
      <dgm:spPr/>
      <dgm:t>
        <a:bodyPr/>
        <a:lstStyle/>
        <a:p>
          <a:endParaRPr lang="ru-RU"/>
        </a:p>
      </dgm:t>
    </dgm:pt>
    <dgm:pt modelId="{EA6E128A-DCF4-4393-B22C-1E941D0D950E}" type="pres">
      <dgm:prSet presAssocID="{DB42D73E-C14E-480A-8B6F-C36264977EC0}" presName="root2" presStyleCnt="0"/>
      <dgm:spPr/>
    </dgm:pt>
    <dgm:pt modelId="{57F660B5-4918-44A5-9C0A-8CB1443F8357}" type="pres">
      <dgm:prSet presAssocID="{DB42D73E-C14E-480A-8B6F-C36264977EC0}" presName="LevelTwoTextNode" presStyleLbl="node2" presStyleIdx="0" presStyleCnt="4" custScaleX="444653" custScaleY="116340" custLinFactNeighborX="4586" custLinFactNeighborY="-12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089B92-86C6-43E9-9CA6-FF712D7C61C0}" type="pres">
      <dgm:prSet presAssocID="{DB42D73E-C14E-480A-8B6F-C36264977EC0}" presName="level3hierChild" presStyleCnt="0"/>
      <dgm:spPr/>
    </dgm:pt>
    <dgm:pt modelId="{6F05869E-8AF1-4101-AA9A-2C74369D50AF}" type="pres">
      <dgm:prSet presAssocID="{D0B0290C-7502-412C-B368-574C17FEFAEF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5BA9E2D6-9E24-4300-85DB-A9680E7CDA1B}" type="pres">
      <dgm:prSet presAssocID="{D0B0290C-7502-412C-B368-574C17FEFAEF}" presName="connTx" presStyleLbl="parChTrans1D2" presStyleIdx="1" presStyleCnt="4"/>
      <dgm:spPr/>
      <dgm:t>
        <a:bodyPr/>
        <a:lstStyle/>
        <a:p>
          <a:endParaRPr lang="ru-RU"/>
        </a:p>
      </dgm:t>
    </dgm:pt>
    <dgm:pt modelId="{33AA30C2-2EB9-45F9-9418-6C505699863D}" type="pres">
      <dgm:prSet presAssocID="{2F9DE52D-A4DC-40A0-9ADB-4CC3A66BE883}" presName="root2" presStyleCnt="0"/>
      <dgm:spPr/>
    </dgm:pt>
    <dgm:pt modelId="{489ACEB9-74DE-4059-B47D-A5476D3B6128}" type="pres">
      <dgm:prSet presAssocID="{2F9DE52D-A4DC-40A0-9ADB-4CC3A66BE883}" presName="LevelTwoTextNode" presStyleLbl="node2" presStyleIdx="1" presStyleCnt="4" custScaleX="442514" custScaleY="128037" custLinFactNeighborX="10313" custLinFactNeighborY="15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0BAD87-AD40-435F-B5A2-33C36CE52238}" type="pres">
      <dgm:prSet presAssocID="{2F9DE52D-A4DC-40A0-9ADB-4CC3A66BE883}" presName="level3hierChild" presStyleCnt="0"/>
      <dgm:spPr/>
    </dgm:pt>
    <dgm:pt modelId="{46790693-4FE5-423B-958B-92513F1C5B7F}" type="pres">
      <dgm:prSet presAssocID="{A6691BAE-49E0-452F-ACA1-5211D3B37BEC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8620B30E-405E-45CF-8437-D5EE02135926}" type="pres">
      <dgm:prSet presAssocID="{A6691BAE-49E0-452F-ACA1-5211D3B37BEC}" presName="connTx" presStyleLbl="parChTrans1D2" presStyleIdx="2" presStyleCnt="4"/>
      <dgm:spPr/>
      <dgm:t>
        <a:bodyPr/>
        <a:lstStyle/>
        <a:p>
          <a:endParaRPr lang="ru-RU"/>
        </a:p>
      </dgm:t>
    </dgm:pt>
    <dgm:pt modelId="{B1B632A4-E719-440F-B1B4-306424816849}" type="pres">
      <dgm:prSet presAssocID="{3DB95084-6494-4F6A-9D22-3849D693035B}" presName="root2" presStyleCnt="0"/>
      <dgm:spPr/>
    </dgm:pt>
    <dgm:pt modelId="{8757DA83-42CF-4716-9F8D-43C07A58D1D2}" type="pres">
      <dgm:prSet presAssocID="{3DB95084-6494-4F6A-9D22-3849D693035B}" presName="LevelTwoTextNode" presStyleLbl="node2" presStyleIdx="2" presStyleCnt="4" custScaleX="438464" custScaleY="203945" custLinFactNeighborX="6497" custLinFactNeighborY="169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777547-A638-4081-90D2-A4D8695B9C8A}" type="pres">
      <dgm:prSet presAssocID="{3DB95084-6494-4F6A-9D22-3849D693035B}" presName="level3hierChild" presStyleCnt="0"/>
      <dgm:spPr/>
    </dgm:pt>
    <dgm:pt modelId="{4D1D8F2A-E5D9-40AE-9C3D-D60F9C772B8E}" type="pres">
      <dgm:prSet presAssocID="{EAFBB982-70EE-4074-B409-53B18428C0AE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0B3B41E2-44B2-4966-B090-AC1B165ED2EB}" type="pres">
      <dgm:prSet presAssocID="{EAFBB982-70EE-4074-B409-53B18428C0A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C0F00B1-D1F9-471D-A77B-F15542EF7072}" type="pres">
      <dgm:prSet presAssocID="{FB0F1E4E-4962-4505-AAB8-697EF391CD00}" presName="root2" presStyleCnt="0"/>
      <dgm:spPr/>
    </dgm:pt>
    <dgm:pt modelId="{7456599C-8E36-462C-BB71-4DC51BAB1538}" type="pres">
      <dgm:prSet presAssocID="{FB0F1E4E-4962-4505-AAB8-697EF391CD00}" presName="LevelTwoTextNode" presStyleLbl="node2" presStyleIdx="3" presStyleCnt="4" custScaleX="444899" custScaleY="134554" custLinFactNeighborX="2970" custLinFactNeighborY="283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55B499-993F-4569-A100-5C11B4E38E21}" type="pres">
      <dgm:prSet presAssocID="{FB0F1E4E-4962-4505-AAB8-697EF391CD00}" presName="level3hierChild" presStyleCnt="0"/>
      <dgm:spPr/>
    </dgm:pt>
  </dgm:ptLst>
  <dgm:cxnLst>
    <dgm:cxn modelId="{573CDA1A-8A79-4CC1-A098-3FF890EF3200}" srcId="{0F106860-56F3-472D-87A7-89D486968508}" destId="{2F9DE52D-A4DC-40A0-9ADB-4CC3A66BE883}" srcOrd="1" destOrd="0" parTransId="{D0B0290C-7502-412C-B368-574C17FEFAEF}" sibTransId="{A1A39377-152A-44B6-A95B-ED6259092842}"/>
    <dgm:cxn modelId="{F087C77C-7D93-4DCB-9CD1-6A819539ADC7}" type="presOf" srcId="{DB42D73E-C14E-480A-8B6F-C36264977EC0}" destId="{57F660B5-4918-44A5-9C0A-8CB1443F8357}" srcOrd="0" destOrd="0" presId="urn:microsoft.com/office/officeart/2008/layout/HorizontalMultiLevelHierarchy"/>
    <dgm:cxn modelId="{F758E08A-1B90-4965-A021-1D801C4B6D68}" type="presOf" srcId="{EAFBB982-70EE-4074-B409-53B18428C0AE}" destId="{0B3B41E2-44B2-4966-B090-AC1B165ED2EB}" srcOrd="1" destOrd="0" presId="urn:microsoft.com/office/officeart/2008/layout/HorizontalMultiLevelHierarchy"/>
    <dgm:cxn modelId="{E8F210C0-5CFD-4F70-A453-393B55DA03E3}" srcId="{0F106860-56F3-472D-87A7-89D486968508}" destId="{FB0F1E4E-4962-4505-AAB8-697EF391CD00}" srcOrd="3" destOrd="0" parTransId="{EAFBB982-70EE-4074-B409-53B18428C0AE}" sibTransId="{EF52D3FC-AC57-4F20-9813-62E235D39C06}"/>
    <dgm:cxn modelId="{F087261A-EEA4-4022-9F8D-69E44F4A39B8}" type="presOf" srcId="{A6691BAE-49E0-452F-ACA1-5211D3B37BEC}" destId="{8620B30E-405E-45CF-8437-D5EE02135926}" srcOrd="1" destOrd="0" presId="urn:microsoft.com/office/officeart/2008/layout/HorizontalMultiLevelHierarchy"/>
    <dgm:cxn modelId="{4AAEC8AA-504A-415E-B89F-5EBC86AF408B}" type="presOf" srcId="{0F106860-56F3-472D-87A7-89D486968508}" destId="{F427C8AB-9CCE-4D27-81D0-77723F78795F}" srcOrd="0" destOrd="0" presId="urn:microsoft.com/office/officeart/2008/layout/HorizontalMultiLevelHierarchy"/>
    <dgm:cxn modelId="{FC58DF7E-069D-4EB8-A5AF-5DE33B23ACB7}" type="presOf" srcId="{D0B0290C-7502-412C-B368-574C17FEFAEF}" destId="{5BA9E2D6-9E24-4300-85DB-A9680E7CDA1B}" srcOrd="1" destOrd="0" presId="urn:microsoft.com/office/officeart/2008/layout/HorizontalMultiLevelHierarchy"/>
    <dgm:cxn modelId="{F6889D74-841C-4F19-AA33-711084C8B96C}" type="presOf" srcId="{2F9DE52D-A4DC-40A0-9ADB-4CC3A66BE883}" destId="{489ACEB9-74DE-4059-B47D-A5476D3B6128}" srcOrd="0" destOrd="0" presId="urn:microsoft.com/office/officeart/2008/layout/HorizontalMultiLevelHierarchy"/>
    <dgm:cxn modelId="{B3279061-0E6A-4062-974F-F24470856B0C}" type="presOf" srcId="{3DB95084-6494-4F6A-9D22-3849D693035B}" destId="{8757DA83-42CF-4716-9F8D-43C07A58D1D2}" srcOrd="0" destOrd="0" presId="urn:microsoft.com/office/officeart/2008/layout/HorizontalMultiLevelHierarchy"/>
    <dgm:cxn modelId="{81E45164-03EA-4D15-BD74-9D8443A40B07}" type="presOf" srcId="{EAFBB982-70EE-4074-B409-53B18428C0AE}" destId="{4D1D8F2A-E5D9-40AE-9C3D-D60F9C772B8E}" srcOrd="0" destOrd="0" presId="urn:microsoft.com/office/officeart/2008/layout/HorizontalMultiLevelHierarchy"/>
    <dgm:cxn modelId="{2C0C4205-205B-47F2-8A2B-C56460D29BE7}" type="presOf" srcId="{A6691BAE-49E0-452F-ACA1-5211D3B37BEC}" destId="{46790693-4FE5-423B-958B-92513F1C5B7F}" srcOrd="0" destOrd="0" presId="urn:microsoft.com/office/officeart/2008/layout/HorizontalMultiLevelHierarchy"/>
    <dgm:cxn modelId="{8D835E8A-83C4-4843-97CD-D6D1E302861C}" type="presOf" srcId="{FB0F1E4E-4962-4505-AAB8-697EF391CD00}" destId="{7456599C-8E36-462C-BB71-4DC51BAB1538}" srcOrd="0" destOrd="0" presId="urn:microsoft.com/office/officeart/2008/layout/HorizontalMultiLevelHierarchy"/>
    <dgm:cxn modelId="{AE5B99D8-CEF8-431F-B16A-A0F6E754E4E3}" srcId="{0F106860-56F3-472D-87A7-89D486968508}" destId="{3DB95084-6494-4F6A-9D22-3849D693035B}" srcOrd="2" destOrd="0" parTransId="{A6691BAE-49E0-452F-ACA1-5211D3B37BEC}" sibTransId="{DEAB0DA6-C260-4417-AF21-EC3939A6FB7C}"/>
    <dgm:cxn modelId="{9E7BB158-52F4-4A86-A193-E1E99A7487AE}" type="presOf" srcId="{D0B0290C-7502-412C-B368-574C17FEFAEF}" destId="{6F05869E-8AF1-4101-AA9A-2C74369D50AF}" srcOrd="0" destOrd="0" presId="urn:microsoft.com/office/officeart/2008/layout/HorizontalMultiLevelHierarchy"/>
    <dgm:cxn modelId="{ACD87DB2-1F93-4B00-80BB-D5FB96891033}" srcId="{F65C6151-564E-4145-95FE-E7F26356576A}" destId="{0F106860-56F3-472D-87A7-89D486968508}" srcOrd="0" destOrd="0" parTransId="{CBA22DCF-0F69-4A04-9DCE-529A7B8F72AD}" sibTransId="{FA5BDE37-EFA5-4AC5-90A3-2836EC93C3AE}"/>
    <dgm:cxn modelId="{389A79A5-574C-49E0-882E-37E21FBE29EE}" type="presOf" srcId="{06845103-4D08-4350-ABB5-D97693B0D1B4}" destId="{85703025-DEB2-4C02-8A89-77C5ADDB59B0}" srcOrd="1" destOrd="0" presId="urn:microsoft.com/office/officeart/2008/layout/HorizontalMultiLevelHierarchy"/>
    <dgm:cxn modelId="{ABD0D449-5EAE-4015-9425-781CB5E1F75F}" srcId="{0F106860-56F3-472D-87A7-89D486968508}" destId="{DB42D73E-C14E-480A-8B6F-C36264977EC0}" srcOrd="0" destOrd="0" parTransId="{06845103-4D08-4350-ABB5-D97693B0D1B4}" sibTransId="{BE814377-DF7E-4267-8F62-F7FABFC318EF}"/>
    <dgm:cxn modelId="{6CE69609-5775-430A-A89F-F603D0A68B28}" type="presOf" srcId="{06845103-4D08-4350-ABB5-D97693B0D1B4}" destId="{54DB62A9-FB73-46BA-8956-4DC99EB79D94}" srcOrd="0" destOrd="0" presId="urn:microsoft.com/office/officeart/2008/layout/HorizontalMultiLevelHierarchy"/>
    <dgm:cxn modelId="{B3609490-8AF4-49A0-8F35-467784AA8A41}" type="presOf" srcId="{F65C6151-564E-4145-95FE-E7F26356576A}" destId="{ACEC3446-8BCC-4B66-9446-3FF6882CCCE7}" srcOrd="0" destOrd="0" presId="urn:microsoft.com/office/officeart/2008/layout/HorizontalMultiLevelHierarchy"/>
    <dgm:cxn modelId="{625F0E49-FCB1-4F61-8DB4-5A1BFE7C1182}" type="presParOf" srcId="{ACEC3446-8BCC-4B66-9446-3FF6882CCCE7}" destId="{35181866-9C90-494F-87E5-315836122EE3}" srcOrd="0" destOrd="0" presId="urn:microsoft.com/office/officeart/2008/layout/HorizontalMultiLevelHierarchy"/>
    <dgm:cxn modelId="{78BC161D-FC95-4D79-BA53-BA20B9155B80}" type="presParOf" srcId="{35181866-9C90-494F-87E5-315836122EE3}" destId="{F427C8AB-9CCE-4D27-81D0-77723F78795F}" srcOrd="0" destOrd="0" presId="urn:microsoft.com/office/officeart/2008/layout/HorizontalMultiLevelHierarchy"/>
    <dgm:cxn modelId="{7D5C149A-1BFF-42C0-9E83-8ABA0E8A42F6}" type="presParOf" srcId="{35181866-9C90-494F-87E5-315836122EE3}" destId="{D7C2167C-E10A-4059-8D7D-8667E9C9B6F7}" srcOrd="1" destOrd="0" presId="urn:microsoft.com/office/officeart/2008/layout/HorizontalMultiLevelHierarchy"/>
    <dgm:cxn modelId="{40B4DE7E-56D9-4E66-B93B-59283349254A}" type="presParOf" srcId="{D7C2167C-E10A-4059-8D7D-8667E9C9B6F7}" destId="{54DB62A9-FB73-46BA-8956-4DC99EB79D94}" srcOrd="0" destOrd="0" presId="urn:microsoft.com/office/officeart/2008/layout/HorizontalMultiLevelHierarchy"/>
    <dgm:cxn modelId="{9C8B8C8D-E880-4625-BFC3-6E3F79CCDCE9}" type="presParOf" srcId="{54DB62A9-FB73-46BA-8956-4DC99EB79D94}" destId="{85703025-DEB2-4C02-8A89-77C5ADDB59B0}" srcOrd="0" destOrd="0" presId="urn:microsoft.com/office/officeart/2008/layout/HorizontalMultiLevelHierarchy"/>
    <dgm:cxn modelId="{7B8A15BE-2995-456C-BAB1-6E40D67B8E98}" type="presParOf" srcId="{D7C2167C-E10A-4059-8D7D-8667E9C9B6F7}" destId="{EA6E128A-DCF4-4393-B22C-1E941D0D950E}" srcOrd="1" destOrd="0" presId="urn:microsoft.com/office/officeart/2008/layout/HorizontalMultiLevelHierarchy"/>
    <dgm:cxn modelId="{59BB6C88-3E13-495C-AAE1-EEAD6F4D8DCC}" type="presParOf" srcId="{EA6E128A-DCF4-4393-B22C-1E941D0D950E}" destId="{57F660B5-4918-44A5-9C0A-8CB1443F8357}" srcOrd="0" destOrd="0" presId="urn:microsoft.com/office/officeart/2008/layout/HorizontalMultiLevelHierarchy"/>
    <dgm:cxn modelId="{390B935A-B24E-4F71-8124-603707E6A194}" type="presParOf" srcId="{EA6E128A-DCF4-4393-B22C-1E941D0D950E}" destId="{E5089B92-86C6-43E9-9CA6-FF712D7C61C0}" srcOrd="1" destOrd="0" presId="urn:microsoft.com/office/officeart/2008/layout/HorizontalMultiLevelHierarchy"/>
    <dgm:cxn modelId="{3C34CDA2-B069-4051-9856-E57A9ECEEEC8}" type="presParOf" srcId="{D7C2167C-E10A-4059-8D7D-8667E9C9B6F7}" destId="{6F05869E-8AF1-4101-AA9A-2C74369D50AF}" srcOrd="2" destOrd="0" presId="urn:microsoft.com/office/officeart/2008/layout/HorizontalMultiLevelHierarchy"/>
    <dgm:cxn modelId="{285669D4-666C-4F01-8D55-6999A4C79865}" type="presParOf" srcId="{6F05869E-8AF1-4101-AA9A-2C74369D50AF}" destId="{5BA9E2D6-9E24-4300-85DB-A9680E7CDA1B}" srcOrd="0" destOrd="0" presId="urn:microsoft.com/office/officeart/2008/layout/HorizontalMultiLevelHierarchy"/>
    <dgm:cxn modelId="{5E3E549B-8261-4B23-A217-6CB6517120EA}" type="presParOf" srcId="{D7C2167C-E10A-4059-8D7D-8667E9C9B6F7}" destId="{33AA30C2-2EB9-45F9-9418-6C505699863D}" srcOrd="3" destOrd="0" presId="urn:microsoft.com/office/officeart/2008/layout/HorizontalMultiLevelHierarchy"/>
    <dgm:cxn modelId="{AF1AC027-16E3-4787-A5EB-62F96503AED2}" type="presParOf" srcId="{33AA30C2-2EB9-45F9-9418-6C505699863D}" destId="{489ACEB9-74DE-4059-B47D-A5476D3B6128}" srcOrd="0" destOrd="0" presId="urn:microsoft.com/office/officeart/2008/layout/HorizontalMultiLevelHierarchy"/>
    <dgm:cxn modelId="{314B1C78-B650-4528-8BB4-9A69806EED32}" type="presParOf" srcId="{33AA30C2-2EB9-45F9-9418-6C505699863D}" destId="{140BAD87-AD40-435F-B5A2-33C36CE52238}" srcOrd="1" destOrd="0" presId="urn:microsoft.com/office/officeart/2008/layout/HorizontalMultiLevelHierarchy"/>
    <dgm:cxn modelId="{CCE12A29-E928-4231-BDB3-9CEF06AEA4CC}" type="presParOf" srcId="{D7C2167C-E10A-4059-8D7D-8667E9C9B6F7}" destId="{46790693-4FE5-423B-958B-92513F1C5B7F}" srcOrd="4" destOrd="0" presId="urn:microsoft.com/office/officeart/2008/layout/HorizontalMultiLevelHierarchy"/>
    <dgm:cxn modelId="{E9248B15-939A-4166-A2F0-73C3FD5475BC}" type="presParOf" srcId="{46790693-4FE5-423B-958B-92513F1C5B7F}" destId="{8620B30E-405E-45CF-8437-D5EE02135926}" srcOrd="0" destOrd="0" presId="urn:microsoft.com/office/officeart/2008/layout/HorizontalMultiLevelHierarchy"/>
    <dgm:cxn modelId="{F2C6EAE0-7686-47F4-9066-71A4159D121A}" type="presParOf" srcId="{D7C2167C-E10A-4059-8D7D-8667E9C9B6F7}" destId="{B1B632A4-E719-440F-B1B4-306424816849}" srcOrd="5" destOrd="0" presId="urn:microsoft.com/office/officeart/2008/layout/HorizontalMultiLevelHierarchy"/>
    <dgm:cxn modelId="{9C2781F4-A52C-43D4-B3A3-13FF2709AD46}" type="presParOf" srcId="{B1B632A4-E719-440F-B1B4-306424816849}" destId="{8757DA83-42CF-4716-9F8D-43C07A58D1D2}" srcOrd="0" destOrd="0" presId="urn:microsoft.com/office/officeart/2008/layout/HorizontalMultiLevelHierarchy"/>
    <dgm:cxn modelId="{E1E5A8BD-7B07-4351-A690-324A7D4C03A4}" type="presParOf" srcId="{B1B632A4-E719-440F-B1B4-306424816849}" destId="{B4777547-A638-4081-90D2-A4D8695B9C8A}" srcOrd="1" destOrd="0" presId="urn:microsoft.com/office/officeart/2008/layout/HorizontalMultiLevelHierarchy"/>
    <dgm:cxn modelId="{16BAA253-56F0-4BCA-ABF6-87195E24193D}" type="presParOf" srcId="{D7C2167C-E10A-4059-8D7D-8667E9C9B6F7}" destId="{4D1D8F2A-E5D9-40AE-9C3D-D60F9C772B8E}" srcOrd="6" destOrd="0" presId="urn:microsoft.com/office/officeart/2008/layout/HorizontalMultiLevelHierarchy"/>
    <dgm:cxn modelId="{0FB3678A-1605-44EB-A4DE-A7DE33C6C6D5}" type="presParOf" srcId="{4D1D8F2A-E5D9-40AE-9C3D-D60F9C772B8E}" destId="{0B3B41E2-44B2-4966-B090-AC1B165ED2EB}" srcOrd="0" destOrd="0" presId="urn:microsoft.com/office/officeart/2008/layout/HorizontalMultiLevelHierarchy"/>
    <dgm:cxn modelId="{ED527FF6-29C0-4B0A-824C-AED09B994E6E}" type="presParOf" srcId="{D7C2167C-E10A-4059-8D7D-8667E9C9B6F7}" destId="{CC0F00B1-D1F9-471D-A77B-F15542EF7072}" srcOrd="7" destOrd="0" presId="urn:microsoft.com/office/officeart/2008/layout/HorizontalMultiLevelHierarchy"/>
    <dgm:cxn modelId="{82AE5FC3-EE41-4E8A-8D3C-E7BEB929B60C}" type="presParOf" srcId="{CC0F00B1-D1F9-471D-A77B-F15542EF7072}" destId="{7456599C-8E36-462C-BB71-4DC51BAB1538}" srcOrd="0" destOrd="0" presId="urn:microsoft.com/office/officeart/2008/layout/HorizontalMultiLevelHierarchy"/>
    <dgm:cxn modelId="{95A7DE19-AF6F-4E48-B838-DFEE5A56B1A1}" type="presParOf" srcId="{CC0F00B1-D1F9-471D-A77B-F15542EF7072}" destId="{3255B499-993F-4569-A100-5C11B4E38E2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9F4E57-21B7-424C-B9E4-6EFCBC8FB79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80A2F15-4984-405D-83A8-42BC606B2D90}">
      <dgm:prSet phldrT="[Текст]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b="1" i="0" dirty="0" smtClean="0"/>
            <a:t>Создание  ситуации,</a:t>
          </a:r>
        </a:p>
        <a:p>
          <a:r>
            <a:rPr lang="ru-RU" b="1" i="0" dirty="0" smtClean="0"/>
            <a:t> в которой  напрямую</a:t>
          </a:r>
        </a:p>
        <a:p>
          <a:r>
            <a:rPr lang="ru-RU" b="1" i="0" dirty="0" smtClean="0"/>
            <a:t> не поставлена задача</a:t>
          </a:r>
          <a:endParaRPr lang="ru-RU" i="0" dirty="0"/>
        </a:p>
      </dgm:t>
    </dgm:pt>
    <dgm:pt modelId="{388FDED5-27ED-4669-B245-0B81026923C1}" type="parTrans" cxnId="{B9C56CD9-92E0-4BA7-A0E1-FAAEBB4AFBAA}">
      <dgm:prSet/>
      <dgm:spPr/>
      <dgm:t>
        <a:bodyPr/>
        <a:lstStyle/>
        <a:p>
          <a:endParaRPr lang="ru-RU"/>
        </a:p>
      </dgm:t>
    </dgm:pt>
    <dgm:pt modelId="{497999FE-7BA3-4BCE-97D3-D31CDEF16CA3}" type="sibTrans" cxnId="{B9C56CD9-92E0-4BA7-A0E1-FAAEBB4AFBAA}">
      <dgm:prSet/>
      <dgm:spPr/>
      <dgm:t>
        <a:bodyPr/>
        <a:lstStyle/>
        <a:p>
          <a:endParaRPr lang="ru-RU"/>
        </a:p>
      </dgm:t>
    </dgm:pt>
    <dgm:pt modelId="{F4918513-7F94-4BF6-979D-40AA6D0AF337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b="1" i="0" dirty="0" smtClean="0"/>
            <a:t>Задача должна быть</a:t>
          </a:r>
        </a:p>
        <a:p>
          <a:r>
            <a:rPr lang="ru-RU" b="1" i="0" dirty="0" smtClean="0"/>
            <a:t> сформулирована</a:t>
          </a:r>
        </a:p>
        <a:p>
          <a:r>
            <a:rPr lang="ru-RU" b="1" i="0" dirty="0" smtClean="0"/>
            <a:t> самими  детьми</a:t>
          </a:r>
          <a:endParaRPr lang="ru-RU" b="1" i="0" dirty="0"/>
        </a:p>
      </dgm:t>
    </dgm:pt>
    <dgm:pt modelId="{8372E86B-3A89-4277-BDDD-BD1880B322DB}" type="parTrans" cxnId="{BE306B12-1A86-4FC4-B040-FD630B8F0D08}">
      <dgm:prSet/>
      <dgm:spPr/>
      <dgm:t>
        <a:bodyPr/>
        <a:lstStyle/>
        <a:p>
          <a:endParaRPr lang="ru-RU"/>
        </a:p>
      </dgm:t>
    </dgm:pt>
    <dgm:pt modelId="{027F2300-178D-41F5-9211-13CCC98A1464}" type="sibTrans" cxnId="{BE306B12-1A86-4FC4-B040-FD630B8F0D08}">
      <dgm:prSet/>
      <dgm:spPr/>
      <dgm:t>
        <a:bodyPr/>
        <a:lstStyle/>
        <a:p>
          <a:endParaRPr lang="ru-RU"/>
        </a:p>
      </dgm:t>
    </dgm:pt>
    <dgm:pt modelId="{D54C7E79-D7A1-47E1-82F5-A9500E8AA99F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b="1" i="0" dirty="0" smtClean="0"/>
            <a:t>Проблемная ситуация</a:t>
          </a:r>
        </a:p>
        <a:p>
          <a:r>
            <a:rPr lang="ru-RU" b="1" i="0" dirty="0" smtClean="0"/>
            <a:t> с вариантами</a:t>
          </a:r>
        </a:p>
        <a:p>
          <a:r>
            <a:rPr lang="ru-RU" b="1" i="0" dirty="0" smtClean="0"/>
            <a:t>  конечного «продукта» </a:t>
          </a:r>
          <a:endParaRPr lang="ru-RU" b="1" i="0" dirty="0"/>
        </a:p>
      </dgm:t>
    </dgm:pt>
    <dgm:pt modelId="{63263C9D-0A35-4EAF-9899-66220CE86542}" type="parTrans" cxnId="{347B0D2F-944E-4796-AADC-42B2077A85CE}">
      <dgm:prSet/>
      <dgm:spPr/>
      <dgm:t>
        <a:bodyPr/>
        <a:lstStyle/>
        <a:p>
          <a:endParaRPr lang="ru-RU"/>
        </a:p>
      </dgm:t>
    </dgm:pt>
    <dgm:pt modelId="{717DC41F-F0BF-4FA0-8A43-0B6714D4CA7C}" type="sibTrans" cxnId="{347B0D2F-944E-4796-AADC-42B2077A85CE}">
      <dgm:prSet/>
      <dgm:spPr/>
      <dgm:t>
        <a:bodyPr/>
        <a:lstStyle/>
        <a:p>
          <a:endParaRPr lang="ru-RU"/>
        </a:p>
      </dgm:t>
    </dgm:pt>
    <dgm:pt modelId="{04722DD2-92A8-45EB-8C50-52F285F8144F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b="1" i="0" dirty="0" smtClean="0"/>
            <a:t>Местом</a:t>
          </a:r>
        </a:p>
        <a:p>
          <a:r>
            <a:rPr lang="ru-RU" b="1" i="0" dirty="0" smtClean="0"/>
            <a:t> «сборки продукта»</a:t>
          </a:r>
        </a:p>
        <a:p>
          <a:r>
            <a:rPr lang="ru-RU" b="1" i="0" dirty="0" smtClean="0"/>
            <a:t> является</a:t>
          </a:r>
        </a:p>
        <a:p>
          <a:r>
            <a:rPr lang="ru-RU" b="1" i="0" dirty="0" smtClean="0"/>
            <a:t> итоговое задание</a:t>
          </a:r>
          <a:endParaRPr lang="ru-RU" b="1" i="0" dirty="0"/>
        </a:p>
      </dgm:t>
    </dgm:pt>
    <dgm:pt modelId="{3D16853C-AF42-4D7E-B3AF-09046F06C3E2}" type="parTrans" cxnId="{31E98D8B-46C8-439D-9146-053F9C125BF3}">
      <dgm:prSet/>
      <dgm:spPr/>
      <dgm:t>
        <a:bodyPr/>
        <a:lstStyle/>
        <a:p>
          <a:endParaRPr lang="ru-RU"/>
        </a:p>
      </dgm:t>
    </dgm:pt>
    <dgm:pt modelId="{67AC2E42-25A0-4120-AB8E-46E41AEE04C7}" type="sibTrans" cxnId="{31E98D8B-46C8-439D-9146-053F9C125BF3}">
      <dgm:prSet/>
      <dgm:spPr/>
      <dgm:t>
        <a:bodyPr/>
        <a:lstStyle/>
        <a:p>
          <a:endParaRPr lang="ru-RU"/>
        </a:p>
      </dgm:t>
    </dgm:pt>
    <dgm:pt modelId="{89AD8386-5895-4FF6-ABE0-092FFDE26B38}" type="pres">
      <dgm:prSet presAssocID="{AF9F4E57-21B7-424C-B9E4-6EFCBC8FB79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9011CE-7620-4B45-980C-F5BA557C1FB4}" type="pres">
      <dgm:prSet presAssocID="{AF9F4E57-21B7-424C-B9E4-6EFCBC8FB797}" presName="arrow" presStyleLbl="bgShp" presStyleIdx="0" presStyleCnt="1" custScaleX="113914" custLinFactNeighborX="373" custLinFactNeighborY="758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C67DD710-71EB-4717-A141-4DF0D8EEF1BA}" type="pres">
      <dgm:prSet presAssocID="{AF9F4E57-21B7-424C-B9E4-6EFCBC8FB797}" presName="linearProcess" presStyleCnt="0"/>
      <dgm:spPr/>
    </dgm:pt>
    <dgm:pt modelId="{CF6C3F39-67DD-4650-9F9B-C2CCCC5EB717}" type="pres">
      <dgm:prSet presAssocID="{880A2F15-4984-405D-83A8-42BC606B2D90}" presName="textNode" presStyleLbl="node1" presStyleIdx="0" presStyleCnt="4" custScaleX="119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8A5FE-17EA-4C72-A5BE-F088BAF6E916}" type="pres">
      <dgm:prSet presAssocID="{497999FE-7BA3-4BCE-97D3-D31CDEF16CA3}" presName="sibTrans" presStyleCnt="0"/>
      <dgm:spPr/>
    </dgm:pt>
    <dgm:pt modelId="{9EB2DF7A-373C-499C-B1F8-09C7F319135A}" type="pres">
      <dgm:prSet presAssocID="{F4918513-7F94-4BF6-979D-40AA6D0AF337}" presName="textNode" presStyleLbl="node1" presStyleIdx="1" presStyleCnt="4" custScaleX="108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8F4AC-65A4-441C-9458-9D9FD82613D0}" type="pres">
      <dgm:prSet presAssocID="{027F2300-178D-41F5-9211-13CCC98A1464}" presName="sibTrans" presStyleCnt="0"/>
      <dgm:spPr/>
    </dgm:pt>
    <dgm:pt modelId="{BEE44BBF-9D0A-47B0-990C-201C3E9EBBA0}" type="pres">
      <dgm:prSet presAssocID="{D54C7E79-D7A1-47E1-82F5-A9500E8AA99F}" presName="textNode" presStyleLbl="node1" presStyleIdx="2" presStyleCnt="4" custScaleX="126905" custScaleY="99747" custLinFactNeighborX="25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4878D-95D8-4589-961F-B5809CC22C4C}" type="pres">
      <dgm:prSet presAssocID="{717DC41F-F0BF-4FA0-8A43-0B6714D4CA7C}" presName="sibTrans" presStyleCnt="0"/>
      <dgm:spPr/>
    </dgm:pt>
    <dgm:pt modelId="{BAF7E5F9-F3B5-427F-BE02-41B691CC5702}" type="pres">
      <dgm:prSet presAssocID="{04722DD2-92A8-45EB-8C50-52F285F8144F}" presName="textNode" presStyleLbl="node1" presStyleIdx="3" presStyleCnt="4" custScaleX="106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66F20E-25EA-4028-8B11-00E579EE3741}" type="presOf" srcId="{880A2F15-4984-405D-83A8-42BC606B2D90}" destId="{CF6C3F39-67DD-4650-9F9B-C2CCCC5EB717}" srcOrd="0" destOrd="0" presId="urn:microsoft.com/office/officeart/2005/8/layout/hProcess9"/>
    <dgm:cxn modelId="{31E98D8B-46C8-439D-9146-053F9C125BF3}" srcId="{AF9F4E57-21B7-424C-B9E4-6EFCBC8FB797}" destId="{04722DD2-92A8-45EB-8C50-52F285F8144F}" srcOrd="3" destOrd="0" parTransId="{3D16853C-AF42-4D7E-B3AF-09046F06C3E2}" sibTransId="{67AC2E42-25A0-4120-AB8E-46E41AEE04C7}"/>
    <dgm:cxn modelId="{B9C56CD9-92E0-4BA7-A0E1-FAAEBB4AFBAA}" srcId="{AF9F4E57-21B7-424C-B9E4-6EFCBC8FB797}" destId="{880A2F15-4984-405D-83A8-42BC606B2D90}" srcOrd="0" destOrd="0" parTransId="{388FDED5-27ED-4669-B245-0B81026923C1}" sibTransId="{497999FE-7BA3-4BCE-97D3-D31CDEF16CA3}"/>
    <dgm:cxn modelId="{347B0D2F-944E-4796-AADC-42B2077A85CE}" srcId="{AF9F4E57-21B7-424C-B9E4-6EFCBC8FB797}" destId="{D54C7E79-D7A1-47E1-82F5-A9500E8AA99F}" srcOrd="2" destOrd="0" parTransId="{63263C9D-0A35-4EAF-9899-66220CE86542}" sibTransId="{717DC41F-F0BF-4FA0-8A43-0B6714D4CA7C}"/>
    <dgm:cxn modelId="{0CD8777F-6815-416C-9E32-5DDAEBCA70A5}" type="presOf" srcId="{AF9F4E57-21B7-424C-B9E4-6EFCBC8FB797}" destId="{89AD8386-5895-4FF6-ABE0-092FFDE26B38}" srcOrd="0" destOrd="0" presId="urn:microsoft.com/office/officeart/2005/8/layout/hProcess9"/>
    <dgm:cxn modelId="{B632B330-759B-473E-87A3-0BC1CE798256}" type="presOf" srcId="{D54C7E79-D7A1-47E1-82F5-A9500E8AA99F}" destId="{BEE44BBF-9D0A-47B0-990C-201C3E9EBBA0}" srcOrd="0" destOrd="0" presId="urn:microsoft.com/office/officeart/2005/8/layout/hProcess9"/>
    <dgm:cxn modelId="{BE306B12-1A86-4FC4-B040-FD630B8F0D08}" srcId="{AF9F4E57-21B7-424C-B9E4-6EFCBC8FB797}" destId="{F4918513-7F94-4BF6-979D-40AA6D0AF337}" srcOrd="1" destOrd="0" parTransId="{8372E86B-3A89-4277-BDDD-BD1880B322DB}" sibTransId="{027F2300-178D-41F5-9211-13CCC98A1464}"/>
    <dgm:cxn modelId="{5457947C-705B-4FD5-B4AB-717C942717D8}" type="presOf" srcId="{F4918513-7F94-4BF6-979D-40AA6D0AF337}" destId="{9EB2DF7A-373C-499C-B1F8-09C7F319135A}" srcOrd="0" destOrd="0" presId="urn:microsoft.com/office/officeart/2005/8/layout/hProcess9"/>
    <dgm:cxn modelId="{5D39A58F-EBAE-4690-B853-1F1313C7D631}" type="presOf" srcId="{04722DD2-92A8-45EB-8C50-52F285F8144F}" destId="{BAF7E5F9-F3B5-427F-BE02-41B691CC5702}" srcOrd="0" destOrd="0" presId="urn:microsoft.com/office/officeart/2005/8/layout/hProcess9"/>
    <dgm:cxn modelId="{8CA0FC34-4040-4607-B8A7-788DF2D3D05C}" type="presParOf" srcId="{89AD8386-5895-4FF6-ABE0-092FFDE26B38}" destId="{DD9011CE-7620-4B45-980C-F5BA557C1FB4}" srcOrd="0" destOrd="0" presId="urn:microsoft.com/office/officeart/2005/8/layout/hProcess9"/>
    <dgm:cxn modelId="{495F81EF-94CC-4679-8D15-9D6B97A1B69F}" type="presParOf" srcId="{89AD8386-5895-4FF6-ABE0-092FFDE26B38}" destId="{C67DD710-71EB-4717-A141-4DF0D8EEF1BA}" srcOrd="1" destOrd="0" presId="urn:microsoft.com/office/officeart/2005/8/layout/hProcess9"/>
    <dgm:cxn modelId="{83291C93-3BDE-42DA-98BC-575C2D8EA013}" type="presParOf" srcId="{C67DD710-71EB-4717-A141-4DF0D8EEF1BA}" destId="{CF6C3F39-67DD-4650-9F9B-C2CCCC5EB717}" srcOrd="0" destOrd="0" presId="urn:microsoft.com/office/officeart/2005/8/layout/hProcess9"/>
    <dgm:cxn modelId="{987FD795-EFB4-4E48-8211-AFB7A1D519DF}" type="presParOf" srcId="{C67DD710-71EB-4717-A141-4DF0D8EEF1BA}" destId="{5118A5FE-17EA-4C72-A5BE-F088BAF6E916}" srcOrd="1" destOrd="0" presId="urn:microsoft.com/office/officeart/2005/8/layout/hProcess9"/>
    <dgm:cxn modelId="{F3F72715-1E23-4F67-B882-7042666C3AA5}" type="presParOf" srcId="{C67DD710-71EB-4717-A141-4DF0D8EEF1BA}" destId="{9EB2DF7A-373C-499C-B1F8-09C7F319135A}" srcOrd="2" destOrd="0" presId="urn:microsoft.com/office/officeart/2005/8/layout/hProcess9"/>
    <dgm:cxn modelId="{2DEE7F51-3A73-43BB-AD88-5919EC58ACB6}" type="presParOf" srcId="{C67DD710-71EB-4717-A141-4DF0D8EEF1BA}" destId="{B4D8F4AC-65A4-441C-9458-9D9FD82613D0}" srcOrd="3" destOrd="0" presId="urn:microsoft.com/office/officeart/2005/8/layout/hProcess9"/>
    <dgm:cxn modelId="{2549C7CF-8603-46D5-8CBB-8C3EF0B39D31}" type="presParOf" srcId="{C67DD710-71EB-4717-A141-4DF0D8EEF1BA}" destId="{BEE44BBF-9D0A-47B0-990C-201C3E9EBBA0}" srcOrd="4" destOrd="0" presId="urn:microsoft.com/office/officeart/2005/8/layout/hProcess9"/>
    <dgm:cxn modelId="{F681B6CA-45B0-49A2-A8F2-8859662DD893}" type="presParOf" srcId="{C67DD710-71EB-4717-A141-4DF0D8EEF1BA}" destId="{E7B4878D-95D8-4589-961F-B5809CC22C4C}" srcOrd="5" destOrd="0" presId="urn:microsoft.com/office/officeart/2005/8/layout/hProcess9"/>
    <dgm:cxn modelId="{6D94E32C-6BD6-4BC1-BD31-C3E5001DC113}" type="presParOf" srcId="{C67DD710-71EB-4717-A141-4DF0D8EEF1BA}" destId="{BAF7E5F9-F3B5-427F-BE02-41B691CC570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7DD759-D6E0-41C4-BA94-2791BFD6C72D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3DBBF4C-7915-43CA-9E83-3405E4B3F505}">
      <dgm:prSet phldrT="[Текст]" custT="1"/>
      <dgm:spPr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Формулировка задачи </a:t>
          </a:r>
          <a:endParaRPr lang="ru-RU" sz="2000" b="1" dirty="0">
            <a:solidFill>
              <a:srgbClr val="7030A0"/>
            </a:solidFill>
          </a:endParaRPr>
        </a:p>
      </dgm:t>
    </dgm:pt>
    <dgm:pt modelId="{A1D86EB0-2BF1-43BC-BEF1-929C63E45284}" type="parTrans" cxnId="{9B0063DF-7009-40AA-8D66-DECB6CE51ED8}">
      <dgm:prSet/>
      <dgm:spPr/>
      <dgm:t>
        <a:bodyPr/>
        <a:lstStyle/>
        <a:p>
          <a:endParaRPr lang="ru-RU"/>
        </a:p>
      </dgm:t>
    </dgm:pt>
    <dgm:pt modelId="{FFD9631D-08FA-43F9-9E17-050CC8D83AE1}" type="sibTrans" cxnId="{9B0063DF-7009-40AA-8D66-DECB6CE51ED8}">
      <dgm:prSet/>
      <dgm:spPr/>
      <dgm:t>
        <a:bodyPr/>
        <a:lstStyle/>
        <a:p>
          <a:endParaRPr lang="ru-RU"/>
        </a:p>
      </dgm:t>
    </dgm:pt>
    <dgm:pt modelId="{AE0ACD1E-9F2E-4863-93D9-67B32F1F0423}">
      <dgm:prSet phldrT="[Текст]" custT="1"/>
      <dgm:spPr>
        <a:effectLst>
          <a:glow rad="1397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Система действий</a:t>
          </a:r>
          <a:endParaRPr lang="ru-RU" sz="2000" b="1" dirty="0">
            <a:solidFill>
              <a:srgbClr val="7030A0"/>
            </a:solidFill>
          </a:endParaRPr>
        </a:p>
      </dgm:t>
    </dgm:pt>
    <dgm:pt modelId="{A4911625-CF30-4E34-ABFF-00DBF41FD0E5}" type="parTrans" cxnId="{22EF9D70-8DA9-4DE4-98E6-57B1D9ACEC50}">
      <dgm:prSet/>
      <dgm:spPr/>
      <dgm:t>
        <a:bodyPr/>
        <a:lstStyle/>
        <a:p>
          <a:endParaRPr lang="ru-RU"/>
        </a:p>
      </dgm:t>
    </dgm:pt>
    <dgm:pt modelId="{7363C206-E0C0-424F-81C3-9EF043CA39BC}" type="sibTrans" cxnId="{22EF9D70-8DA9-4DE4-98E6-57B1D9ACEC50}">
      <dgm:prSet/>
      <dgm:spPr/>
      <dgm:t>
        <a:bodyPr/>
        <a:lstStyle/>
        <a:p>
          <a:endParaRPr lang="ru-RU"/>
        </a:p>
      </dgm:t>
    </dgm:pt>
    <dgm:pt modelId="{46637113-C319-4DF3-A17F-066BDB092C4D}">
      <dgm:prSet phldrT="[Текст]" custT="1"/>
      <dgm:spPr>
        <a:solidFill>
          <a:schemeClr val="accent2">
            <a:lumMod val="40000"/>
            <a:lumOff val="60000"/>
          </a:schemeClr>
        </a:solidFill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Создание «реального» продукта</a:t>
          </a:r>
          <a:endParaRPr lang="ru-RU" sz="2000" b="1" dirty="0">
            <a:solidFill>
              <a:srgbClr val="7030A0"/>
            </a:solidFill>
          </a:endParaRPr>
        </a:p>
      </dgm:t>
    </dgm:pt>
    <dgm:pt modelId="{3AF0D169-928E-4A83-A05A-143C4D815F23}" type="parTrans" cxnId="{F53A0003-7924-4175-9B57-C1B3E83CA99C}">
      <dgm:prSet/>
      <dgm:spPr/>
      <dgm:t>
        <a:bodyPr/>
        <a:lstStyle/>
        <a:p>
          <a:endParaRPr lang="ru-RU"/>
        </a:p>
      </dgm:t>
    </dgm:pt>
    <dgm:pt modelId="{7E2B55C1-7353-4A5E-9CA5-129E486B1CB1}" type="sibTrans" cxnId="{F53A0003-7924-4175-9B57-C1B3E83CA99C}">
      <dgm:prSet/>
      <dgm:spPr/>
      <dgm:t>
        <a:bodyPr/>
        <a:lstStyle/>
        <a:p>
          <a:endParaRPr lang="ru-RU"/>
        </a:p>
      </dgm:t>
    </dgm:pt>
    <dgm:pt modelId="{A2D999FC-60BB-4CD2-ABC8-3B2E0766D349}" type="pres">
      <dgm:prSet presAssocID="{327DD759-D6E0-41C4-BA94-2791BFD6C7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F26774-D516-488B-90E7-3659EAAEED76}" type="pres">
      <dgm:prSet presAssocID="{73DBBF4C-7915-43CA-9E83-3405E4B3F505}" presName="node" presStyleLbl="node1" presStyleIdx="0" presStyleCnt="3" custScaleX="135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367FE-9A74-43A5-9ACA-EF181A0BCE25}" type="pres">
      <dgm:prSet presAssocID="{FFD9631D-08FA-43F9-9E17-050CC8D83AE1}" presName="sibTrans" presStyleCnt="0"/>
      <dgm:spPr/>
    </dgm:pt>
    <dgm:pt modelId="{7FD18DE7-CBB8-45E7-A484-E95C0794237B}" type="pres">
      <dgm:prSet presAssocID="{AE0ACD1E-9F2E-4863-93D9-67B32F1F0423}" presName="node" presStyleLbl="node1" presStyleIdx="1" presStyleCnt="3" custScaleX="133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9BB9E-FD12-4B06-8154-BBDF18CF9808}" type="pres">
      <dgm:prSet presAssocID="{7363C206-E0C0-424F-81C3-9EF043CA39BC}" presName="sibTrans" presStyleCnt="0"/>
      <dgm:spPr/>
    </dgm:pt>
    <dgm:pt modelId="{74FC41F7-DEF6-475E-839E-57685FF204B0}" type="pres">
      <dgm:prSet presAssocID="{46637113-C319-4DF3-A17F-066BDB092C4D}" presName="node" presStyleLbl="node1" presStyleIdx="2" presStyleCnt="3" custScaleX="136075" custLinFactNeighborX="-49402" custLinFactNeighborY="-1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3A0003-7924-4175-9B57-C1B3E83CA99C}" srcId="{327DD759-D6E0-41C4-BA94-2791BFD6C72D}" destId="{46637113-C319-4DF3-A17F-066BDB092C4D}" srcOrd="2" destOrd="0" parTransId="{3AF0D169-928E-4A83-A05A-143C4D815F23}" sibTransId="{7E2B55C1-7353-4A5E-9CA5-129E486B1CB1}"/>
    <dgm:cxn modelId="{828ACC14-A9E1-4554-ABEA-49A041924233}" type="presOf" srcId="{73DBBF4C-7915-43CA-9E83-3405E4B3F505}" destId="{B6F26774-D516-488B-90E7-3659EAAEED76}" srcOrd="0" destOrd="0" presId="urn:microsoft.com/office/officeart/2005/8/layout/hList6"/>
    <dgm:cxn modelId="{22EF9D70-8DA9-4DE4-98E6-57B1D9ACEC50}" srcId="{327DD759-D6E0-41C4-BA94-2791BFD6C72D}" destId="{AE0ACD1E-9F2E-4863-93D9-67B32F1F0423}" srcOrd="1" destOrd="0" parTransId="{A4911625-CF30-4E34-ABFF-00DBF41FD0E5}" sibTransId="{7363C206-E0C0-424F-81C3-9EF043CA39BC}"/>
    <dgm:cxn modelId="{1FB62D53-3281-4415-997B-CC1447868CF8}" type="presOf" srcId="{327DD759-D6E0-41C4-BA94-2791BFD6C72D}" destId="{A2D999FC-60BB-4CD2-ABC8-3B2E0766D349}" srcOrd="0" destOrd="0" presId="urn:microsoft.com/office/officeart/2005/8/layout/hList6"/>
    <dgm:cxn modelId="{983CECDD-013A-469A-9830-09CBC592A441}" type="presOf" srcId="{AE0ACD1E-9F2E-4863-93D9-67B32F1F0423}" destId="{7FD18DE7-CBB8-45E7-A484-E95C0794237B}" srcOrd="0" destOrd="0" presId="urn:microsoft.com/office/officeart/2005/8/layout/hList6"/>
    <dgm:cxn modelId="{9B0063DF-7009-40AA-8D66-DECB6CE51ED8}" srcId="{327DD759-D6E0-41C4-BA94-2791BFD6C72D}" destId="{73DBBF4C-7915-43CA-9E83-3405E4B3F505}" srcOrd="0" destOrd="0" parTransId="{A1D86EB0-2BF1-43BC-BEF1-929C63E45284}" sibTransId="{FFD9631D-08FA-43F9-9E17-050CC8D83AE1}"/>
    <dgm:cxn modelId="{4DB42ED4-FEF8-4AD7-8223-0DE9C5DBF6BF}" type="presOf" srcId="{46637113-C319-4DF3-A17F-066BDB092C4D}" destId="{74FC41F7-DEF6-475E-839E-57685FF204B0}" srcOrd="0" destOrd="0" presId="urn:microsoft.com/office/officeart/2005/8/layout/hList6"/>
    <dgm:cxn modelId="{950B4D09-8A3E-45C6-B08F-A9102427C1B1}" type="presParOf" srcId="{A2D999FC-60BB-4CD2-ABC8-3B2E0766D349}" destId="{B6F26774-D516-488B-90E7-3659EAAEED76}" srcOrd="0" destOrd="0" presId="urn:microsoft.com/office/officeart/2005/8/layout/hList6"/>
    <dgm:cxn modelId="{68FBD00E-F5A3-4AB5-86FF-33FBD4F133B8}" type="presParOf" srcId="{A2D999FC-60BB-4CD2-ABC8-3B2E0766D349}" destId="{97F367FE-9A74-43A5-9ACA-EF181A0BCE25}" srcOrd="1" destOrd="0" presId="urn:microsoft.com/office/officeart/2005/8/layout/hList6"/>
    <dgm:cxn modelId="{39EE2F92-DB49-4996-8429-DDE59C2C7F63}" type="presParOf" srcId="{A2D999FC-60BB-4CD2-ABC8-3B2E0766D349}" destId="{7FD18DE7-CBB8-45E7-A484-E95C0794237B}" srcOrd="2" destOrd="0" presId="urn:microsoft.com/office/officeart/2005/8/layout/hList6"/>
    <dgm:cxn modelId="{105AFEBA-4776-4C9D-BD96-4E861FCB6531}" type="presParOf" srcId="{A2D999FC-60BB-4CD2-ABC8-3B2E0766D349}" destId="{0EB9BB9E-FD12-4B06-8154-BBDF18CF9808}" srcOrd="3" destOrd="0" presId="urn:microsoft.com/office/officeart/2005/8/layout/hList6"/>
    <dgm:cxn modelId="{B6D0DFBE-42AA-4E3D-9E3C-720DF9D220BB}" type="presParOf" srcId="{A2D999FC-60BB-4CD2-ABC8-3B2E0766D349}" destId="{74FC41F7-DEF6-475E-839E-57685FF204B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BF0200-A809-4DDC-BB8D-7C9A4F26AB72}" type="doc">
      <dgm:prSet loTypeId="urn:microsoft.com/office/officeart/2005/8/layout/arrow6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0DFDCF8B-47CD-431B-8A90-DA2701219CA1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ru-RU" sz="2800" dirty="0" smtClean="0"/>
            <a:t>   </a:t>
          </a:r>
          <a:r>
            <a:rPr lang="ru-RU" sz="2800" b="1" dirty="0" smtClean="0"/>
            <a:t>р</a:t>
          </a:r>
          <a:r>
            <a:rPr lang="ru-RU" sz="2400" b="1" dirty="0" smtClean="0"/>
            <a:t>еальный «продукт»</a:t>
          </a:r>
          <a:endParaRPr lang="ru-RU" sz="2400" b="1" dirty="0"/>
        </a:p>
      </dgm:t>
    </dgm:pt>
    <dgm:pt modelId="{61B8CEA4-341E-46CC-8A44-1EA61D132127}" type="parTrans" cxnId="{7FB0A85A-0628-44E1-B308-B4CB6D3D5346}">
      <dgm:prSet/>
      <dgm:spPr/>
      <dgm:t>
        <a:bodyPr/>
        <a:lstStyle/>
        <a:p>
          <a:endParaRPr lang="ru-RU"/>
        </a:p>
      </dgm:t>
    </dgm:pt>
    <dgm:pt modelId="{DABF99E1-2890-4B6D-A3F5-B8732775F13D}" type="sibTrans" cxnId="{7FB0A85A-0628-44E1-B308-B4CB6D3D5346}">
      <dgm:prSet/>
      <dgm:spPr/>
      <dgm:t>
        <a:bodyPr/>
        <a:lstStyle/>
        <a:p>
          <a:endParaRPr lang="ru-RU"/>
        </a:p>
      </dgm:t>
    </dgm:pt>
    <dgm:pt modelId="{5615BE7A-B817-4205-A687-DE5120BD0161}">
      <dgm:prSet phldrT="[Текст]" custT="1"/>
      <dgm:spPr/>
      <dgm:t>
        <a:bodyPr/>
        <a:lstStyle/>
        <a:p>
          <a:r>
            <a:rPr lang="ru-RU" sz="2400" b="1" dirty="0" smtClean="0"/>
            <a:t>      нематериальный      «продукт» </a:t>
          </a:r>
          <a:endParaRPr lang="ru-RU" sz="2400" b="1" dirty="0"/>
        </a:p>
      </dgm:t>
    </dgm:pt>
    <dgm:pt modelId="{8D357149-EAC1-42E7-974A-DA2BE0F84332}" type="parTrans" cxnId="{00E90985-AFD0-4D2C-84D5-3E1AA894532E}">
      <dgm:prSet/>
      <dgm:spPr/>
      <dgm:t>
        <a:bodyPr/>
        <a:lstStyle/>
        <a:p>
          <a:endParaRPr lang="ru-RU"/>
        </a:p>
      </dgm:t>
    </dgm:pt>
    <dgm:pt modelId="{5CC668C7-57F9-492A-A746-0BADFD38747B}" type="sibTrans" cxnId="{00E90985-AFD0-4D2C-84D5-3E1AA894532E}">
      <dgm:prSet/>
      <dgm:spPr/>
      <dgm:t>
        <a:bodyPr/>
        <a:lstStyle/>
        <a:p>
          <a:endParaRPr lang="ru-RU"/>
        </a:p>
      </dgm:t>
    </dgm:pt>
    <dgm:pt modelId="{3173FA67-8AB4-48EA-949C-459157732D25}" type="pres">
      <dgm:prSet presAssocID="{93BF0200-A809-4DDC-BB8D-7C9A4F26AB7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F884E8-1C3E-409B-B27B-A0C66700704D}" type="pres">
      <dgm:prSet presAssocID="{93BF0200-A809-4DDC-BB8D-7C9A4F26AB72}" presName="ribbon" presStyleLbl="node1" presStyleIdx="0" presStyleCnt="1" custScaleX="138511" custScaleY="70232" custLinFactNeighborX="-2605" custLinFactNeighborY="-1676"/>
      <dgm:spPr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 prst="riblet"/>
        </a:sp3d>
      </dgm:spPr>
      <dgm:t>
        <a:bodyPr/>
        <a:lstStyle/>
        <a:p>
          <a:endParaRPr lang="ru-RU"/>
        </a:p>
      </dgm:t>
    </dgm:pt>
    <dgm:pt modelId="{A0A4F7CD-0AB2-4945-88C8-95020C808238}" type="pres">
      <dgm:prSet presAssocID="{93BF0200-A809-4DDC-BB8D-7C9A4F26AB72}" presName="leftArrowText" presStyleLbl="node1" presStyleIdx="0" presStyleCnt="1" custScaleX="2234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21FCB-FD32-4146-A137-F219B439AAA0}" type="pres">
      <dgm:prSet presAssocID="{93BF0200-A809-4DDC-BB8D-7C9A4F26AB72}" presName="rightArrowText" presStyleLbl="node1" presStyleIdx="0" presStyleCnt="1" custScaleX="156887" custScaleY="689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D615A2-1B34-4BEF-9D49-D85732ED7882}" type="presOf" srcId="{93BF0200-A809-4DDC-BB8D-7C9A4F26AB72}" destId="{3173FA67-8AB4-48EA-949C-459157732D25}" srcOrd="0" destOrd="0" presId="urn:microsoft.com/office/officeart/2005/8/layout/arrow6"/>
    <dgm:cxn modelId="{7FB0A85A-0628-44E1-B308-B4CB6D3D5346}" srcId="{93BF0200-A809-4DDC-BB8D-7C9A4F26AB72}" destId="{0DFDCF8B-47CD-431B-8A90-DA2701219CA1}" srcOrd="0" destOrd="0" parTransId="{61B8CEA4-341E-46CC-8A44-1EA61D132127}" sibTransId="{DABF99E1-2890-4B6D-A3F5-B8732775F13D}"/>
    <dgm:cxn modelId="{00E90985-AFD0-4D2C-84D5-3E1AA894532E}" srcId="{93BF0200-A809-4DDC-BB8D-7C9A4F26AB72}" destId="{5615BE7A-B817-4205-A687-DE5120BD0161}" srcOrd="1" destOrd="0" parTransId="{8D357149-EAC1-42E7-974A-DA2BE0F84332}" sibTransId="{5CC668C7-57F9-492A-A746-0BADFD38747B}"/>
    <dgm:cxn modelId="{EF9D9ABC-CFE8-4042-99F4-AB6162954A4E}" type="presOf" srcId="{0DFDCF8B-47CD-431B-8A90-DA2701219CA1}" destId="{A0A4F7CD-0AB2-4945-88C8-95020C808238}" srcOrd="0" destOrd="0" presId="urn:microsoft.com/office/officeart/2005/8/layout/arrow6"/>
    <dgm:cxn modelId="{68C356A9-F1E8-4B7F-8095-44176A7E8F48}" type="presOf" srcId="{5615BE7A-B817-4205-A687-DE5120BD0161}" destId="{7CF21FCB-FD32-4146-A137-F219B439AAA0}" srcOrd="0" destOrd="0" presId="urn:microsoft.com/office/officeart/2005/8/layout/arrow6"/>
    <dgm:cxn modelId="{36B6346B-7B3B-45E7-B930-B168B3B6E44D}" type="presParOf" srcId="{3173FA67-8AB4-48EA-949C-459157732D25}" destId="{FAF884E8-1C3E-409B-B27B-A0C66700704D}" srcOrd="0" destOrd="0" presId="urn:microsoft.com/office/officeart/2005/8/layout/arrow6"/>
    <dgm:cxn modelId="{122FDA52-E540-47FD-8BF4-C110A325EA54}" type="presParOf" srcId="{3173FA67-8AB4-48EA-949C-459157732D25}" destId="{A0A4F7CD-0AB2-4945-88C8-95020C808238}" srcOrd="1" destOrd="0" presId="urn:microsoft.com/office/officeart/2005/8/layout/arrow6"/>
    <dgm:cxn modelId="{D751D171-498A-4576-B56E-AF7CCE4F02CE}" type="presParOf" srcId="{3173FA67-8AB4-48EA-949C-459157732D25}" destId="{7CF21FCB-FD32-4146-A137-F219B439AAA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F2AF98-EE80-4D41-8F50-89E9D45051A2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290A59-0192-42A1-95F5-D6FD8B454294}">
      <dgm:prSet phldrT="[Текст]"/>
      <dgm:spPr>
        <a:solidFill>
          <a:schemeClr val="accent2">
            <a:lumMod val="60000"/>
            <a:lumOff val="40000"/>
          </a:schemeClr>
        </a:solidFill>
        <a:scene3d>
          <a:camera prst="isometricOffAxis1Righ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предметные</a:t>
          </a:r>
          <a:endParaRPr lang="ru-RU" dirty="0">
            <a:solidFill>
              <a:srgbClr val="7030A0"/>
            </a:solidFill>
          </a:endParaRPr>
        </a:p>
      </dgm:t>
    </dgm:pt>
    <dgm:pt modelId="{9FEA8CD9-E333-4E41-B16E-D4488F2EA1D8}" type="parTrans" cxnId="{C2FB3A36-9973-4416-91DC-4685E2F47D36}">
      <dgm:prSet/>
      <dgm:spPr/>
      <dgm:t>
        <a:bodyPr/>
        <a:lstStyle/>
        <a:p>
          <a:endParaRPr lang="ru-RU"/>
        </a:p>
      </dgm:t>
    </dgm:pt>
    <dgm:pt modelId="{FAC4C997-1BDF-4106-B243-010842F7C64B}" type="sibTrans" cxnId="{C2FB3A36-9973-4416-91DC-4685E2F47D36}">
      <dgm:prSet/>
      <dgm:spPr/>
      <dgm:t>
        <a:bodyPr/>
        <a:lstStyle/>
        <a:p>
          <a:endParaRPr lang="ru-RU"/>
        </a:p>
      </dgm:t>
    </dgm:pt>
    <dgm:pt modelId="{8B07D6DA-590B-4296-84E9-4DE124C00F5E}">
      <dgm:prSet phldrT="[Текст]"/>
      <dgm:spPr>
        <a:solidFill>
          <a:schemeClr val="accent6">
            <a:lumMod val="60000"/>
            <a:lumOff val="40000"/>
          </a:schemeClr>
        </a:solidFill>
        <a:scene3d>
          <a:camera prst="isometricOffAxis1Righ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err="1" smtClean="0">
              <a:solidFill>
                <a:srgbClr val="7030A0"/>
              </a:solidFill>
            </a:rPr>
            <a:t>межпредметные</a:t>
          </a:r>
          <a:endParaRPr lang="ru-RU" dirty="0">
            <a:solidFill>
              <a:srgbClr val="7030A0"/>
            </a:solidFill>
          </a:endParaRPr>
        </a:p>
      </dgm:t>
    </dgm:pt>
    <dgm:pt modelId="{B33F90ED-95DB-4510-97CF-871CA7DE7916}" type="parTrans" cxnId="{E9CF7716-63CC-4C55-BF28-F7233D487492}">
      <dgm:prSet/>
      <dgm:spPr/>
      <dgm:t>
        <a:bodyPr/>
        <a:lstStyle/>
        <a:p>
          <a:endParaRPr lang="ru-RU"/>
        </a:p>
      </dgm:t>
    </dgm:pt>
    <dgm:pt modelId="{38E47EF5-0C4D-4FF8-AA92-FA62D62F9011}" type="sibTrans" cxnId="{E9CF7716-63CC-4C55-BF28-F7233D487492}">
      <dgm:prSet/>
      <dgm:spPr/>
      <dgm:t>
        <a:bodyPr/>
        <a:lstStyle/>
        <a:p>
          <a:endParaRPr lang="ru-RU"/>
        </a:p>
      </dgm:t>
    </dgm:pt>
    <dgm:pt modelId="{4AA079B0-0AD1-450F-8311-3815FC7831F2}">
      <dgm:prSet phldrT="[Текст]"/>
      <dgm:spPr>
        <a:solidFill>
          <a:schemeClr val="accent1">
            <a:lumMod val="60000"/>
            <a:lumOff val="40000"/>
          </a:schemeClr>
        </a:solidFill>
        <a:scene3d>
          <a:camera prst="perspectiveHeroicExtremeLeftFacing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разновозрастные</a:t>
          </a:r>
          <a:endParaRPr lang="ru-RU" dirty="0">
            <a:solidFill>
              <a:srgbClr val="7030A0"/>
            </a:solidFill>
          </a:endParaRPr>
        </a:p>
      </dgm:t>
    </dgm:pt>
    <dgm:pt modelId="{372F07BC-4DFA-4ED2-B9F1-2E32AAD2F2F1}" type="parTrans" cxnId="{47371200-822B-4E59-8D89-A7133A635E79}">
      <dgm:prSet/>
      <dgm:spPr/>
      <dgm:t>
        <a:bodyPr/>
        <a:lstStyle/>
        <a:p>
          <a:endParaRPr lang="ru-RU"/>
        </a:p>
      </dgm:t>
    </dgm:pt>
    <dgm:pt modelId="{A1ABA88E-F585-4F82-9991-F311D98EF5B0}" type="sibTrans" cxnId="{47371200-822B-4E59-8D89-A7133A635E79}">
      <dgm:prSet/>
      <dgm:spPr/>
      <dgm:t>
        <a:bodyPr/>
        <a:lstStyle/>
        <a:p>
          <a:endParaRPr lang="ru-RU"/>
        </a:p>
      </dgm:t>
    </dgm:pt>
    <dgm:pt modelId="{7162EB52-F51C-4E73-8FBF-A733D99BB435}">
      <dgm:prSet/>
      <dgm:spPr>
        <a:solidFill>
          <a:schemeClr val="accent4">
            <a:lumMod val="40000"/>
            <a:lumOff val="60000"/>
          </a:schemeClr>
        </a:solidFill>
        <a:scene3d>
          <a:camera prst="perspectiveHeroicExtremeLeftFacing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>
              <a:solidFill>
                <a:srgbClr val="7030A0"/>
              </a:solidFill>
            </a:rPr>
            <a:t>одновозрастные</a:t>
          </a:r>
          <a:endParaRPr lang="ru-RU" dirty="0">
            <a:solidFill>
              <a:srgbClr val="7030A0"/>
            </a:solidFill>
          </a:endParaRPr>
        </a:p>
      </dgm:t>
    </dgm:pt>
    <dgm:pt modelId="{DED1365B-F995-4278-872A-7F881AE87EDE}" type="parTrans" cxnId="{1CAB9808-49FE-4A55-8EAB-A9B6BB0F5269}">
      <dgm:prSet/>
      <dgm:spPr/>
      <dgm:t>
        <a:bodyPr/>
        <a:lstStyle/>
        <a:p>
          <a:endParaRPr lang="ru-RU"/>
        </a:p>
      </dgm:t>
    </dgm:pt>
    <dgm:pt modelId="{3C034C2F-57F8-4F6D-AE9E-C7EC52CA79DD}" type="sibTrans" cxnId="{1CAB9808-49FE-4A55-8EAB-A9B6BB0F5269}">
      <dgm:prSet/>
      <dgm:spPr/>
      <dgm:t>
        <a:bodyPr/>
        <a:lstStyle/>
        <a:p>
          <a:endParaRPr lang="ru-RU"/>
        </a:p>
      </dgm:t>
    </dgm:pt>
    <dgm:pt modelId="{7C2B9EA0-9BB9-4543-B03A-84501FD1872E}" type="pres">
      <dgm:prSet presAssocID="{64F2AF98-EE80-4D41-8F50-89E9D45051A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937506-BFEB-4CCE-8FCC-309126BF47C5}" type="pres">
      <dgm:prSet presAssocID="{F8290A59-0192-42A1-95F5-D6FD8B454294}" presName="root" presStyleCnt="0">
        <dgm:presLayoutVars>
          <dgm:chMax/>
          <dgm:chPref val="4"/>
        </dgm:presLayoutVars>
      </dgm:prSet>
      <dgm:spPr/>
    </dgm:pt>
    <dgm:pt modelId="{E5366104-2D07-42A5-A018-B0DFBC312E04}" type="pres">
      <dgm:prSet presAssocID="{F8290A59-0192-42A1-95F5-D6FD8B454294}" presName="rootComposite" presStyleCnt="0">
        <dgm:presLayoutVars/>
      </dgm:prSet>
      <dgm:spPr/>
    </dgm:pt>
    <dgm:pt modelId="{CEAEAA59-7EFC-40F1-A040-96DB110A2661}" type="pres">
      <dgm:prSet presAssocID="{F8290A59-0192-42A1-95F5-D6FD8B454294}" presName="rootText" presStyleLbl="node0" presStyleIdx="0" presStyleCnt="2" custScaleX="13646" custScaleY="56965" custLinFactNeighborX="-22928" custLinFactNeighborY="-2434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C964A6D7-E5C7-425E-A8B5-DACAF08DCABB}" type="pres">
      <dgm:prSet presAssocID="{F8290A59-0192-42A1-95F5-D6FD8B454294}" presName="childShape" presStyleCnt="0">
        <dgm:presLayoutVars>
          <dgm:chMax val="0"/>
          <dgm:chPref val="0"/>
        </dgm:presLayoutVars>
      </dgm:prSet>
      <dgm:spPr/>
    </dgm:pt>
    <dgm:pt modelId="{967BD3E8-13A2-4D3C-B0EE-2D3A46E635C1}" type="pres">
      <dgm:prSet presAssocID="{8B07D6DA-590B-4296-84E9-4DE124C00F5E}" presName="childComposite" presStyleCnt="0">
        <dgm:presLayoutVars>
          <dgm:chMax val="0"/>
          <dgm:chPref val="0"/>
        </dgm:presLayoutVars>
      </dgm:prSet>
      <dgm:spPr/>
    </dgm:pt>
    <dgm:pt modelId="{F2B40155-F893-47CF-820A-4BEC4752AA89}" type="pres">
      <dgm:prSet presAssocID="{8B07D6DA-590B-4296-84E9-4DE124C00F5E}" presName="Image" presStyleLbl="node1" presStyleIdx="0" presStyleCnt="2" custScaleX="47825" custScaleY="41660" custLinFactY="-7990" custLinFactNeighborX="-389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effectLst>
          <a:glow rad="101600">
            <a:schemeClr val="accent2">
              <a:satMod val="175000"/>
              <a:alpha val="40000"/>
            </a:schemeClr>
          </a:glow>
          <a:softEdge rad="31750"/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0AD02139-A44A-425F-9CEF-1F9C7EF90FC4}" type="pres">
      <dgm:prSet presAssocID="{8B07D6DA-590B-4296-84E9-4DE124C00F5E}" presName="childText" presStyleLbl="lnNode1" presStyleIdx="0" presStyleCnt="2" custScaleX="16918" custScaleY="58485" custLinFactNeighborX="-34160" custLinFactNeighborY="-773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47FE8-8CFF-4E0C-BA2A-DDC814C0DD3B}" type="pres">
      <dgm:prSet presAssocID="{4AA079B0-0AD1-450F-8311-3815FC7831F2}" presName="childComposite" presStyleCnt="0">
        <dgm:presLayoutVars>
          <dgm:chMax val="0"/>
          <dgm:chPref val="0"/>
        </dgm:presLayoutVars>
      </dgm:prSet>
      <dgm:spPr/>
    </dgm:pt>
    <dgm:pt modelId="{18941C4A-559E-44CC-A1FC-C2D5182D40B2}" type="pres">
      <dgm:prSet presAssocID="{4AA079B0-0AD1-450F-8311-3815FC7831F2}" presName="Image" presStyleLbl="node1" presStyleIdx="1" presStyleCnt="2" custScaleX="46401" custScaleY="41533" custLinFactX="40994" custLinFactY="-75780" custLinFactNeighborX="100000" custLinFactNeighborY="-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effectLst>
          <a:glow rad="228600">
            <a:schemeClr val="accent6">
              <a:satMod val="175000"/>
              <a:alpha val="40000"/>
            </a:schemeClr>
          </a:glow>
          <a:softEdge rad="31750"/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/>
        </a:p>
      </dgm:t>
    </dgm:pt>
    <dgm:pt modelId="{D967BA80-3541-4BC1-8952-A838D09DFC33}" type="pres">
      <dgm:prSet presAssocID="{4AA079B0-0AD1-450F-8311-3815FC7831F2}" presName="childText" presStyleLbl="lnNode1" presStyleIdx="1" presStyleCnt="2" custScaleX="16931" custScaleY="58479" custLinFactY="-50237" custLinFactNeighborX="193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C3E36-366D-4C8C-B5F2-956AE525B2E9}" type="pres">
      <dgm:prSet presAssocID="{7162EB52-F51C-4E73-8FBF-A733D99BB435}" presName="root" presStyleCnt="0">
        <dgm:presLayoutVars>
          <dgm:chMax/>
          <dgm:chPref val="4"/>
        </dgm:presLayoutVars>
      </dgm:prSet>
      <dgm:spPr/>
    </dgm:pt>
    <dgm:pt modelId="{1F1BD1DC-E6CC-4F1F-B1E9-657F3FDEAA9D}" type="pres">
      <dgm:prSet presAssocID="{7162EB52-F51C-4E73-8FBF-A733D99BB435}" presName="rootComposite" presStyleCnt="0">
        <dgm:presLayoutVars/>
      </dgm:prSet>
      <dgm:spPr/>
    </dgm:pt>
    <dgm:pt modelId="{FD1C7CAB-C900-4A85-8823-AF2A13ABB1C5}" type="pres">
      <dgm:prSet presAssocID="{7162EB52-F51C-4E73-8FBF-A733D99BB435}" presName="rootText" presStyleLbl="node0" presStyleIdx="1" presStyleCnt="2" custScaleX="14890" custScaleY="58629" custLinFactNeighborX="-16156" custLinFactNeighborY="-4003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735F1C11-3250-43FB-8E79-6667F586542F}" type="pres">
      <dgm:prSet presAssocID="{7162EB52-F51C-4E73-8FBF-A733D99BB435}" presName="childShape" presStyleCnt="0">
        <dgm:presLayoutVars>
          <dgm:chMax val="0"/>
          <dgm:chPref val="0"/>
        </dgm:presLayoutVars>
      </dgm:prSet>
      <dgm:spPr/>
    </dgm:pt>
  </dgm:ptLst>
  <dgm:cxnLst>
    <dgm:cxn modelId="{31CB63D2-C770-4F12-B065-5A91F956D854}" type="presOf" srcId="{64F2AF98-EE80-4D41-8F50-89E9D45051A2}" destId="{7C2B9EA0-9BB9-4543-B03A-84501FD1872E}" srcOrd="0" destOrd="0" presId="urn:microsoft.com/office/officeart/2008/layout/PictureAccentList"/>
    <dgm:cxn modelId="{47371200-822B-4E59-8D89-A7133A635E79}" srcId="{F8290A59-0192-42A1-95F5-D6FD8B454294}" destId="{4AA079B0-0AD1-450F-8311-3815FC7831F2}" srcOrd="1" destOrd="0" parTransId="{372F07BC-4DFA-4ED2-B9F1-2E32AAD2F2F1}" sibTransId="{A1ABA88E-F585-4F82-9991-F311D98EF5B0}"/>
    <dgm:cxn modelId="{CFDCE24C-B695-41E1-8442-E47463B4D2BE}" type="presOf" srcId="{8B07D6DA-590B-4296-84E9-4DE124C00F5E}" destId="{0AD02139-A44A-425F-9CEF-1F9C7EF90FC4}" srcOrd="0" destOrd="0" presId="urn:microsoft.com/office/officeart/2008/layout/PictureAccentList"/>
    <dgm:cxn modelId="{7E01407C-9D8E-4FF0-A7E2-FA09BD566A76}" type="presOf" srcId="{4AA079B0-0AD1-450F-8311-3815FC7831F2}" destId="{D967BA80-3541-4BC1-8952-A838D09DFC33}" srcOrd="0" destOrd="0" presId="urn:microsoft.com/office/officeart/2008/layout/PictureAccentList"/>
    <dgm:cxn modelId="{C2FB3A36-9973-4416-91DC-4685E2F47D36}" srcId="{64F2AF98-EE80-4D41-8F50-89E9D45051A2}" destId="{F8290A59-0192-42A1-95F5-D6FD8B454294}" srcOrd="0" destOrd="0" parTransId="{9FEA8CD9-E333-4E41-B16E-D4488F2EA1D8}" sibTransId="{FAC4C997-1BDF-4106-B243-010842F7C64B}"/>
    <dgm:cxn modelId="{1CAB9808-49FE-4A55-8EAB-A9B6BB0F5269}" srcId="{64F2AF98-EE80-4D41-8F50-89E9D45051A2}" destId="{7162EB52-F51C-4E73-8FBF-A733D99BB435}" srcOrd="1" destOrd="0" parTransId="{DED1365B-F995-4278-872A-7F881AE87EDE}" sibTransId="{3C034C2F-57F8-4F6D-AE9E-C7EC52CA79DD}"/>
    <dgm:cxn modelId="{E9CF7716-63CC-4C55-BF28-F7233D487492}" srcId="{F8290A59-0192-42A1-95F5-D6FD8B454294}" destId="{8B07D6DA-590B-4296-84E9-4DE124C00F5E}" srcOrd="0" destOrd="0" parTransId="{B33F90ED-95DB-4510-97CF-871CA7DE7916}" sibTransId="{38E47EF5-0C4D-4FF8-AA92-FA62D62F9011}"/>
    <dgm:cxn modelId="{BADF8B34-10F9-4000-924A-F82DE7FC5126}" type="presOf" srcId="{7162EB52-F51C-4E73-8FBF-A733D99BB435}" destId="{FD1C7CAB-C900-4A85-8823-AF2A13ABB1C5}" srcOrd="0" destOrd="0" presId="urn:microsoft.com/office/officeart/2008/layout/PictureAccentList"/>
    <dgm:cxn modelId="{F72647CA-C28D-484A-BFFD-19028DE24CFA}" type="presOf" srcId="{F8290A59-0192-42A1-95F5-D6FD8B454294}" destId="{CEAEAA59-7EFC-40F1-A040-96DB110A2661}" srcOrd="0" destOrd="0" presId="urn:microsoft.com/office/officeart/2008/layout/PictureAccentList"/>
    <dgm:cxn modelId="{5A57F6EA-D022-44A6-86F1-3834985B406D}" type="presParOf" srcId="{7C2B9EA0-9BB9-4543-B03A-84501FD1872E}" destId="{BE937506-BFEB-4CCE-8FCC-309126BF47C5}" srcOrd="0" destOrd="0" presId="urn:microsoft.com/office/officeart/2008/layout/PictureAccentList"/>
    <dgm:cxn modelId="{C2360F5A-5E9F-4AE4-A738-6A9756A086BE}" type="presParOf" srcId="{BE937506-BFEB-4CCE-8FCC-309126BF47C5}" destId="{E5366104-2D07-42A5-A018-B0DFBC312E04}" srcOrd="0" destOrd="0" presId="urn:microsoft.com/office/officeart/2008/layout/PictureAccentList"/>
    <dgm:cxn modelId="{50B66B4E-8DEE-42AD-B13C-EC90A3892DC0}" type="presParOf" srcId="{E5366104-2D07-42A5-A018-B0DFBC312E04}" destId="{CEAEAA59-7EFC-40F1-A040-96DB110A2661}" srcOrd="0" destOrd="0" presId="urn:microsoft.com/office/officeart/2008/layout/PictureAccentList"/>
    <dgm:cxn modelId="{FEEA63B9-8CCA-4FAA-A40A-EB6B080AC4D8}" type="presParOf" srcId="{BE937506-BFEB-4CCE-8FCC-309126BF47C5}" destId="{C964A6D7-E5C7-425E-A8B5-DACAF08DCABB}" srcOrd="1" destOrd="0" presId="urn:microsoft.com/office/officeart/2008/layout/PictureAccentList"/>
    <dgm:cxn modelId="{373E4A5F-7252-4477-814D-F8BA88ABD725}" type="presParOf" srcId="{C964A6D7-E5C7-425E-A8B5-DACAF08DCABB}" destId="{967BD3E8-13A2-4D3C-B0EE-2D3A46E635C1}" srcOrd="0" destOrd="0" presId="urn:microsoft.com/office/officeart/2008/layout/PictureAccentList"/>
    <dgm:cxn modelId="{60C76F0B-953F-4348-AB9F-1F5F1B5967B7}" type="presParOf" srcId="{967BD3E8-13A2-4D3C-B0EE-2D3A46E635C1}" destId="{F2B40155-F893-47CF-820A-4BEC4752AA89}" srcOrd="0" destOrd="0" presId="urn:microsoft.com/office/officeart/2008/layout/PictureAccentList"/>
    <dgm:cxn modelId="{832FBC09-B853-4EA9-84C4-E04B41E8D35A}" type="presParOf" srcId="{967BD3E8-13A2-4D3C-B0EE-2D3A46E635C1}" destId="{0AD02139-A44A-425F-9CEF-1F9C7EF90FC4}" srcOrd="1" destOrd="0" presId="urn:microsoft.com/office/officeart/2008/layout/PictureAccentList"/>
    <dgm:cxn modelId="{DEC91D68-0D3C-4858-9EE8-D17895051769}" type="presParOf" srcId="{C964A6D7-E5C7-425E-A8B5-DACAF08DCABB}" destId="{F3B47FE8-8CFF-4E0C-BA2A-DDC814C0DD3B}" srcOrd="1" destOrd="0" presId="urn:microsoft.com/office/officeart/2008/layout/PictureAccentList"/>
    <dgm:cxn modelId="{A66F864C-579F-4ADF-B3FF-AC6685C9AFC0}" type="presParOf" srcId="{F3B47FE8-8CFF-4E0C-BA2A-DDC814C0DD3B}" destId="{18941C4A-559E-44CC-A1FC-C2D5182D40B2}" srcOrd="0" destOrd="0" presId="urn:microsoft.com/office/officeart/2008/layout/PictureAccentList"/>
    <dgm:cxn modelId="{6D6DDDAE-68F3-40E2-AA97-8C05FC8148B8}" type="presParOf" srcId="{F3B47FE8-8CFF-4E0C-BA2A-DDC814C0DD3B}" destId="{D967BA80-3541-4BC1-8952-A838D09DFC33}" srcOrd="1" destOrd="0" presId="urn:microsoft.com/office/officeart/2008/layout/PictureAccentList"/>
    <dgm:cxn modelId="{795B99C2-7EDF-43C8-932B-CB8E2711FACA}" type="presParOf" srcId="{7C2B9EA0-9BB9-4543-B03A-84501FD1872E}" destId="{F46C3E36-366D-4C8C-B5F2-956AE525B2E9}" srcOrd="1" destOrd="0" presId="urn:microsoft.com/office/officeart/2008/layout/PictureAccentList"/>
    <dgm:cxn modelId="{576CD1A2-9AD5-4F2C-925D-6A8EE48B258A}" type="presParOf" srcId="{F46C3E36-366D-4C8C-B5F2-956AE525B2E9}" destId="{1F1BD1DC-E6CC-4F1F-B1E9-657F3FDEAA9D}" srcOrd="0" destOrd="0" presId="urn:microsoft.com/office/officeart/2008/layout/PictureAccentList"/>
    <dgm:cxn modelId="{263F8498-E155-4EB3-A5A2-1AD04850BDE6}" type="presParOf" srcId="{1F1BD1DC-E6CC-4F1F-B1E9-657F3FDEAA9D}" destId="{FD1C7CAB-C900-4A85-8823-AF2A13ABB1C5}" srcOrd="0" destOrd="0" presId="urn:microsoft.com/office/officeart/2008/layout/PictureAccentList"/>
    <dgm:cxn modelId="{128B12BA-62E6-4652-8A4E-70243B182168}" type="presParOf" srcId="{F46C3E36-366D-4C8C-B5F2-956AE525B2E9}" destId="{735F1C11-3250-43FB-8E79-6667F586542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F9852-1436-480A-8BED-5624EAA65750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EFBB7-4835-48B6-9D7E-A3BDAE8A2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29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EFBB7-4835-48B6-9D7E-A3BDAE8A2DD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78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4857-5B9F-4C95-9E11-A0F84C7D4003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EB32-1240-4968-81C6-E06EF1CE2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7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4857-5B9F-4C95-9E11-A0F84C7D4003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EB32-1240-4968-81C6-E06EF1CE2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84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4857-5B9F-4C95-9E11-A0F84C7D4003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EB32-1240-4968-81C6-E06EF1CE2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76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4857-5B9F-4C95-9E11-A0F84C7D4003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EB32-1240-4968-81C6-E06EF1CE2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48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4857-5B9F-4C95-9E11-A0F84C7D4003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EB32-1240-4968-81C6-E06EF1CE2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74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4857-5B9F-4C95-9E11-A0F84C7D4003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EB32-1240-4968-81C6-E06EF1CE2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71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4857-5B9F-4C95-9E11-A0F84C7D4003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EB32-1240-4968-81C6-E06EF1CE2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3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4857-5B9F-4C95-9E11-A0F84C7D4003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EB32-1240-4968-81C6-E06EF1CE2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9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4857-5B9F-4C95-9E11-A0F84C7D4003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EB32-1240-4968-81C6-E06EF1CE2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5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4857-5B9F-4C95-9E11-A0F84C7D4003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EB32-1240-4968-81C6-E06EF1CE2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9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4857-5B9F-4C95-9E11-A0F84C7D4003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EB32-1240-4968-81C6-E06EF1CE2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09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54857-5B9F-4C95-9E11-A0F84C7D4003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8EB32-1240-4968-81C6-E06EF1CE2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74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10" Type="http://schemas.openxmlformats.org/officeDocument/2006/relationships/image" Target="../media/image12.jpg"/><Relationship Id="rId4" Type="http://schemas.openxmlformats.org/officeDocument/2006/relationships/diagramData" Target="../diagrams/data9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image" Target="../media/image1.jpg"/><Relationship Id="rId16" Type="http://schemas.openxmlformats.org/officeDocument/2006/relationships/diagramColors" Target="../diagrams/colors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18" Type="http://schemas.openxmlformats.org/officeDocument/2006/relationships/image" Target="../media/image4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" Type="http://schemas.openxmlformats.org/officeDocument/2006/relationships/image" Target="../media/image1.jp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32" y="0"/>
            <a:ext cx="12310532" cy="6873026"/>
          </a:xfrm>
          <a:prstGeom prst="rect">
            <a:avLst/>
          </a:prstGeom>
        </p:spPr>
      </p:pic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0"/>
            <a:ext cx="12191999" cy="6857999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55134" y="309093"/>
            <a:ext cx="10515600" cy="304370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Методический семинар 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sz="3600" b="1" dirty="0">
                <a:solidFill>
                  <a:srgbClr val="7030A0"/>
                </a:solidFill>
              </a:rPr>
              <a:t>на тему</a:t>
            </a:r>
            <a:r>
              <a:rPr lang="ru-RU" b="1" dirty="0">
                <a:solidFill>
                  <a:srgbClr val="7030A0"/>
                </a:solidFill>
              </a:rPr>
              <a:t>: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sz="4900" b="1" i="1" dirty="0">
                <a:solidFill>
                  <a:srgbClr val="7030A0"/>
                </a:solidFill>
              </a:rPr>
              <a:t>Технология решения проектных задач </a:t>
            </a:r>
            <a:br>
              <a:rPr lang="ru-RU" sz="4900" b="1" i="1" dirty="0">
                <a:solidFill>
                  <a:srgbClr val="7030A0"/>
                </a:solidFill>
              </a:rPr>
            </a:br>
            <a:r>
              <a:rPr lang="ru-RU" sz="4900" b="1" i="1" dirty="0">
                <a:solidFill>
                  <a:srgbClr val="7030A0"/>
                </a:solidFill>
              </a:rPr>
              <a:t>в начальной школе</a:t>
            </a:r>
            <a:r>
              <a:rPr lang="ru-RU" b="1" i="1" dirty="0">
                <a:solidFill>
                  <a:srgbClr val="7030A0"/>
                </a:solidFill>
              </a:rPr>
              <a:t/>
            </a:r>
            <a:br>
              <a:rPr lang="ru-RU" b="1" i="1" dirty="0">
                <a:solidFill>
                  <a:srgbClr val="7030A0"/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38200" y="3580326"/>
            <a:ext cx="10515600" cy="29804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Выполнила 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учитель начальных классов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МБОУ «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Ардатовская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средняя школа № 1»</a:t>
            </a:r>
          </a:p>
          <a:p>
            <a:pPr marL="0" indent="0" algn="ctr">
              <a:buNone/>
            </a:pP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Егорькова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Альбина Вячеславовна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Стаж работы: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27 лет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   Квалификационная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категория: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высшая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200" b="1" i="1" dirty="0" smtClean="0">
                <a:solidFill>
                  <a:srgbClr val="7030A0"/>
                </a:solidFill>
              </a:rPr>
              <a:t>  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998" y="3580327"/>
            <a:ext cx="2150771" cy="298044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6966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0698" y="267038"/>
            <a:ext cx="6295603" cy="394903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  <a:t>Типы проектных задач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821518"/>
              </p:ext>
            </p:extLst>
          </p:nvPr>
        </p:nvGraphicFramePr>
        <p:xfrm>
          <a:off x="550258" y="1157160"/>
          <a:ext cx="11336941" cy="481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1142732" y="1173346"/>
            <a:ext cx="744467" cy="793019"/>
          </a:xfrm>
          <a:prstGeom prst="roundRect">
            <a:avLst>
              <a:gd name="adj" fmla="val 166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260" y="1157159"/>
            <a:ext cx="930584" cy="809205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508" y="1157159"/>
            <a:ext cx="914399" cy="84156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3" name="Крест 12"/>
          <p:cNvSpPr/>
          <p:nvPr/>
        </p:nvSpPr>
        <p:spPr>
          <a:xfrm>
            <a:off x="1709731" y="4525586"/>
            <a:ext cx="2501847" cy="1440456"/>
          </a:xfrm>
          <a:prstGeom prst="plus">
            <a:avLst/>
          </a:prstGeom>
          <a:solidFill>
            <a:schemeClr val="accent3">
              <a:lumMod val="75000"/>
              <a:alpha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тартовые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4" name="Крест 13"/>
          <p:cNvSpPr/>
          <p:nvPr/>
        </p:nvSpPr>
        <p:spPr>
          <a:xfrm>
            <a:off x="3806473" y="3665693"/>
            <a:ext cx="2381892" cy="1631172"/>
          </a:xfrm>
          <a:prstGeom prst="plus">
            <a:avLst/>
          </a:prstGeom>
          <a:solidFill>
            <a:schemeClr val="accent4">
              <a:lumMod val="75000"/>
              <a:alpha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тоговые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5" name="Крест 14"/>
          <p:cNvSpPr/>
          <p:nvPr/>
        </p:nvSpPr>
        <p:spPr>
          <a:xfrm>
            <a:off x="5696793" y="4385884"/>
            <a:ext cx="2684578" cy="1812615"/>
          </a:xfrm>
          <a:prstGeom prst="plus">
            <a:avLst/>
          </a:prstGeom>
          <a:solidFill>
            <a:schemeClr val="accent1">
              <a:lumMod val="75000"/>
              <a:alpha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предметные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межпредметные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Крест 15"/>
          <p:cNvSpPr/>
          <p:nvPr/>
        </p:nvSpPr>
        <p:spPr>
          <a:xfrm>
            <a:off x="7868506" y="3665692"/>
            <a:ext cx="2675137" cy="1666205"/>
          </a:xfrm>
          <a:prstGeom prst="plus">
            <a:avLst/>
          </a:prstGeom>
          <a:solidFill>
            <a:schemeClr val="accent2">
              <a:lumMod val="75000"/>
              <a:alpha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разновозрастные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040563" y="2990635"/>
            <a:ext cx="6295603" cy="36756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Система проектных задач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1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0122" cy="727299"/>
          </a:xfr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pPr algn="ctr"/>
            <a:endParaRPr lang="ru-RU" sz="24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99093" y="3105835"/>
            <a:ext cx="5454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8744" y="282576"/>
            <a:ext cx="10762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Количество и место проектных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задач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 образовательном процессе</a:t>
            </a:r>
            <a:endParaRPr lang="ru-RU" sz="2400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549656"/>
              </p:ext>
            </p:extLst>
          </p:nvPr>
        </p:nvGraphicFramePr>
        <p:xfrm>
          <a:off x="447538" y="1004551"/>
          <a:ext cx="3673701" cy="3296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97339779"/>
              </p:ext>
            </p:extLst>
          </p:nvPr>
        </p:nvGraphicFramePr>
        <p:xfrm>
          <a:off x="4121239" y="1537488"/>
          <a:ext cx="4108361" cy="479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398793853"/>
              </p:ext>
            </p:extLst>
          </p:nvPr>
        </p:nvGraphicFramePr>
        <p:xfrm>
          <a:off x="8293992" y="3105834"/>
          <a:ext cx="3514683" cy="3359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235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701" y="291314"/>
            <a:ext cx="11140225" cy="829148"/>
          </a:xfr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Распределение учебных часов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изучению предметного содержания </a:t>
            </a:r>
            <a:b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 русскому языку во 2 классе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503628"/>
              </p:ext>
            </p:extLst>
          </p:nvPr>
        </p:nvGraphicFramePr>
        <p:xfrm>
          <a:off x="817296" y="1146221"/>
          <a:ext cx="10838084" cy="4868503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6576465"/>
                <a:gridCol w="2172117"/>
                <a:gridCol w="2089502"/>
              </a:tblGrid>
              <a:tr h="15369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Раздел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791" marR="83791" marT="41895" marB="418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Количество </a:t>
                      </a:r>
                      <a:r>
                        <a:rPr lang="ru-RU" sz="2000" dirty="0">
                          <a:effectLst/>
                        </a:rPr>
                        <a:t>часов по разделу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791" marR="83791" marT="41895" marB="41895">
                    <a:lnL w="12700" cmpd="sng">
                      <a:noFill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часов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на решение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проектных задач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791" marR="83791" marT="41895" marB="41895">
                    <a:solidFill>
                      <a:srgbClr val="92D050"/>
                    </a:solidFill>
                  </a:tcPr>
                </a:tc>
              </a:tr>
              <a:tr h="367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О даре слова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791" marR="83791" marT="41895" marB="41895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8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791" marR="83791" marT="41895" marB="418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791" marR="83791" marT="41895" marB="41895"/>
                </a:tc>
              </a:tr>
              <a:tr h="355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Слово и его строение (повторяем, изучаем)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791" marR="83791" marT="41895" marB="418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24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791" marR="83791" marT="41895" marB="418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791" marR="83791" marT="41895" marB="41895"/>
                </a:tc>
              </a:tr>
              <a:tr h="355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Слово и его значение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791" marR="83791" marT="41895" marB="418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13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791" marR="83791" marT="41895" marB="418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791" marR="83791" marT="41895" marB="41895"/>
                </a:tc>
              </a:tr>
              <a:tr h="355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Слово и его значимые части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791" marR="83791" marT="41895" marB="418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10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791" marR="83791" marT="41895" marB="418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791" marR="83791" marT="41895" marB="41895"/>
                </a:tc>
              </a:tr>
              <a:tr h="355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Правописание слов 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791" marR="83791" marT="41895" marB="418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25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791" marR="83791" marT="41895" marB="418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791" marR="83791" marT="41895" marB="41895"/>
                </a:tc>
              </a:tr>
              <a:tr h="355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«Жизнь» языка в речи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791" marR="83791" marT="41895" marB="418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10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791" marR="83791" marT="41895" marB="418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791" marR="83791" marT="41895" marB="41895"/>
                </a:tc>
              </a:tr>
              <a:tr h="355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Правописание слов 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791" marR="83791" marT="41895" marB="418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40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791" marR="83791" marT="41895" marB="418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791" marR="83791" marT="41895" marB="41895"/>
                </a:tc>
              </a:tr>
              <a:tr h="355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Части речи и их работа в предложении 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791" marR="83791" marT="41895" marB="418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30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791" marR="83791" marT="41895" marB="418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791" marR="83791" marT="41895" marB="41895"/>
                </a:tc>
              </a:tr>
              <a:tr h="355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Язык и речь (обобщение)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791" marR="83791" marT="41895" marB="418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10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791" marR="83791" marT="41895" marB="418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791" marR="83791" marT="41895" marB="418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2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" y="0"/>
            <a:ext cx="1216772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5590"/>
            <a:ext cx="10515600" cy="720192"/>
          </a:xfr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Результативность введения проектных задач </a:t>
            </a:r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в </a:t>
            </a: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учебный процесс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1372"/>
            <a:ext cx="10515600" cy="4013647"/>
          </a:xfr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lvl="0" algn="just"/>
            <a:r>
              <a:rPr lang="ru-RU" sz="2000" dirty="0">
                <a:solidFill>
                  <a:srgbClr val="7030A0"/>
                </a:solidFill>
              </a:rPr>
              <a:t>Дают реальную возможность организовать </a:t>
            </a:r>
            <a:r>
              <a:rPr lang="ru-RU" sz="2000" b="1" dirty="0">
                <a:solidFill>
                  <a:srgbClr val="7030A0"/>
                </a:solidFill>
              </a:rPr>
              <a:t>взаимодействие (сотрудничество) </a:t>
            </a:r>
            <a:r>
              <a:rPr lang="ru-RU" sz="2000" b="1" dirty="0" smtClean="0">
                <a:solidFill>
                  <a:srgbClr val="7030A0"/>
                </a:solidFill>
              </a:rPr>
              <a:t>детей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</a:p>
          <a:p>
            <a:pPr lvl="0"/>
            <a:r>
              <a:rPr lang="ru-RU" sz="2000" dirty="0" smtClean="0">
                <a:solidFill>
                  <a:srgbClr val="7030A0"/>
                </a:solidFill>
              </a:rPr>
              <a:t>Определяют </a:t>
            </a:r>
            <a:r>
              <a:rPr lang="ru-RU" sz="2000" dirty="0">
                <a:solidFill>
                  <a:srgbClr val="7030A0"/>
                </a:solidFill>
              </a:rPr>
              <a:t>место и время </a:t>
            </a:r>
            <a:r>
              <a:rPr lang="ru-RU" sz="2000" b="1" dirty="0">
                <a:solidFill>
                  <a:srgbClr val="7030A0"/>
                </a:solidFill>
              </a:rPr>
              <a:t>для наблюдения и экспертных оценок </a:t>
            </a:r>
            <a:r>
              <a:rPr lang="ru-RU" sz="2000" dirty="0">
                <a:solidFill>
                  <a:srgbClr val="7030A0"/>
                </a:solidFill>
              </a:rPr>
              <a:t>за деятельностью учащихся в группе.</a:t>
            </a:r>
          </a:p>
          <a:p>
            <a:pPr lvl="0"/>
            <a:r>
              <a:rPr lang="ru-RU" sz="2000" i="1" dirty="0">
                <a:solidFill>
                  <a:srgbClr val="7030A0"/>
                </a:solidFill>
              </a:rPr>
              <a:t>Учат</a:t>
            </a:r>
            <a:r>
              <a:rPr lang="ru-RU" sz="2000" dirty="0">
                <a:solidFill>
                  <a:srgbClr val="7030A0"/>
                </a:solidFill>
              </a:rPr>
              <a:t> (без явного указания на это) </a:t>
            </a:r>
            <a:r>
              <a:rPr lang="ru-RU" sz="2000" b="1" dirty="0">
                <a:solidFill>
                  <a:srgbClr val="7030A0"/>
                </a:solidFill>
              </a:rPr>
              <a:t>проектировать</a:t>
            </a:r>
            <a:r>
              <a:rPr lang="ru-RU" sz="2000" dirty="0">
                <a:solidFill>
                  <a:srgbClr val="7030A0"/>
                </a:solidFill>
              </a:rPr>
              <a:t> через специально разработанные задания.</a:t>
            </a:r>
          </a:p>
          <a:p>
            <a:pPr lvl="0"/>
            <a:r>
              <a:rPr lang="ru-RU" sz="2000" dirty="0">
                <a:solidFill>
                  <a:srgbClr val="7030A0"/>
                </a:solidFill>
              </a:rPr>
              <a:t>Позволяют посмотреть, как осуществляет группа детей «перенос» известных им предметных способов действий </a:t>
            </a:r>
            <a:r>
              <a:rPr lang="ru-RU" sz="2000" i="1" dirty="0">
                <a:solidFill>
                  <a:srgbClr val="7030A0"/>
                </a:solidFill>
              </a:rPr>
              <a:t>в модельную ситуацию</a:t>
            </a:r>
            <a:r>
              <a:rPr lang="ru-RU" sz="2000" dirty="0">
                <a:solidFill>
                  <a:srgbClr val="7030A0"/>
                </a:solidFill>
              </a:rPr>
              <a:t>, где эти способы изначально скрыты.</a:t>
            </a:r>
          </a:p>
          <a:p>
            <a:pPr lvl="0"/>
            <a:r>
              <a:rPr lang="ru-RU" sz="2000" dirty="0">
                <a:solidFill>
                  <a:srgbClr val="7030A0"/>
                </a:solidFill>
              </a:rPr>
              <a:t>Способствуют </a:t>
            </a:r>
            <a:r>
              <a:rPr lang="ru-RU" sz="2000" b="1" dirty="0">
                <a:solidFill>
                  <a:srgbClr val="7030A0"/>
                </a:solidFill>
              </a:rPr>
              <a:t>изменению самого ученика</a:t>
            </a:r>
            <a:r>
              <a:rPr lang="ru-RU" sz="2000" dirty="0">
                <a:solidFill>
                  <a:srgbClr val="7030A0"/>
                </a:solidFill>
              </a:rPr>
              <a:t>: он сам открывает знания, осваивает в сотрудничестве новые виды деятельности.</a:t>
            </a:r>
          </a:p>
          <a:p>
            <a:pPr lvl="0"/>
            <a:r>
              <a:rPr lang="ru-RU" sz="2000" dirty="0">
                <a:solidFill>
                  <a:srgbClr val="7030A0"/>
                </a:solidFill>
              </a:rPr>
              <a:t>Их регулярное использование способствует </a:t>
            </a:r>
            <a:r>
              <a:rPr lang="ru-RU" sz="2000" b="1" i="1" dirty="0">
                <a:solidFill>
                  <a:srgbClr val="7030A0"/>
                </a:solidFill>
              </a:rPr>
              <a:t>повышению познавательного интереса </a:t>
            </a:r>
            <a:r>
              <a:rPr lang="ru-RU" sz="2000" b="1" dirty="0">
                <a:solidFill>
                  <a:srgbClr val="7030A0"/>
                </a:solidFill>
              </a:rPr>
              <a:t>учащихся.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5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296" y="242035"/>
            <a:ext cx="11021351" cy="1619133"/>
          </a:xfr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</a:t>
            </a:r>
            <a:r>
              <a:rPr lang="ru-RU" sz="31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Урок </a:t>
            </a:r>
            <a:r>
              <a:rPr lang="ru-RU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окружающего мира в 1 </a:t>
            </a:r>
            <a:r>
              <a:rPr lang="ru-RU" sz="31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классе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  <a:latin typeface="+mn-lt"/>
              </a:rPr>
              <a:t>Тема</a:t>
            </a:r>
            <a:r>
              <a:rPr lang="ru-RU" sz="2200" b="1" dirty="0">
                <a:solidFill>
                  <a:srgbClr val="7030A0"/>
                </a:solidFill>
                <a:latin typeface="+mn-lt"/>
              </a:rPr>
              <a:t>: </a:t>
            </a:r>
            <a:r>
              <a:rPr lang="ru-RU" sz="2200" dirty="0">
                <a:solidFill>
                  <a:srgbClr val="7030A0"/>
                </a:solidFill>
                <a:latin typeface="+mn-lt"/>
              </a:rPr>
              <a:t>Будь здоров!</a:t>
            </a:r>
            <a:br>
              <a:rPr lang="ru-RU" sz="2200" dirty="0">
                <a:solidFill>
                  <a:srgbClr val="7030A0"/>
                </a:solidFill>
                <a:latin typeface="+mn-lt"/>
              </a:rPr>
            </a:br>
            <a:r>
              <a:rPr lang="ru-RU" sz="2200" b="1" dirty="0">
                <a:solidFill>
                  <a:srgbClr val="7030A0"/>
                </a:solidFill>
                <a:latin typeface="+mn-lt"/>
              </a:rPr>
              <a:t>Проектная задача: </a:t>
            </a:r>
            <a:r>
              <a:rPr lang="ru-RU" sz="2200" dirty="0">
                <a:solidFill>
                  <a:srgbClr val="7030A0"/>
                </a:solidFill>
                <a:latin typeface="+mn-lt"/>
              </a:rPr>
              <a:t>придумать комплекс упражнений для утренней зарядки.</a:t>
            </a:r>
            <a:br>
              <a:rPr lang="ru-RU" sz="2200" dirty="0">
                <a:solidFill>
                  <a:srgbClr val="7030A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7030A0"/>
                </a:solidFill>
                <a:latin typeface="+mn-lt"/>
              </a:rPr>
              <a:t>Основная </a:t>
            </a:r>
            <a:r>
              <a:rPr lang="ru-RU" sz="2200" b="1" dirty="0">
                <a:solidFill>
                  <a:srgbClr val="7030A0"/>
                </a:solidFill>
                <a:latin typeface="+mn-lt"/>
              </a:rPr>
              <a:t>педагогическая цель: </a:t>
            </a:r>
            <a:r>
              <a:rPr lang="ru-RU" sz="2200" dirty="0">
                <a:solidFill>
                  <a:srgbClr val="7030A0"/>
                </a:solidFill>
                <a:latin typeface="+mn-lt"/>
              </a:rPr>
              <a:t>формирование умения делового партнёрского общения  при обсуждении решения  проектной задачи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35" y="3684384"/>
            <a:ext cx="3566160" cy="22361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2" y="1979901"/>
            <a:ext cx="3304032" cy="22027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90" y="2095030"/>
            <a:ext cx="3409123" cy="23353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389" y="4059478"/>
            <a:ext cx="3456332" cy="24057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56834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154" y="249382"/>
            <a:ext cx="11523058" cy="1679171"/>
          </a:xfrm>
          <a:solidFill>
            <a:schemeClr val="accent2">
              <a:lumMod val="40000"/>
              <a:lumOff val="6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ru-RU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Интегрированный </a:t>
            </a:r>
            <a:r>
              <a:rPr lang="ru-RU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урок </a:t>
            </a:r>
            <a:r>
              <a:rPr lang="ru-RU" sz="2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(русский язык, литературное чтение, изобразительное </a:t>
            </a:r>
            <a:r>
              <a:rPr lang="ru-RU" sz="2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искусство)</a:t>
            </a:r>
            <a:r>
              <a:rPr lang="ru-RU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во 2 </a:t>
            </a:r>
            <a:r>
              <a:rPr lang="ru-RU" sz="27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классе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  <a:latin typeface="+mn-lt"/>
              </a:rPr>
              <a:t>Тема</a:t>
            </a:r>
            <a:r>
              <a:rPr lang="ru-RU" sz="2200" b="1" dirty="0">
                <a:solidFill>
                  <a:srgbClr val="7030A0"/>
                </a:solidFill>
                <a:latin typeface="+mn-lt"/>
              </a:rPr>
              <a:t>: </a:t>
            </a:r>
            <a:r>
              <a:rPr lang="ru-RU" sz="2200" dirty="0">
                <a:solidFill>
                  <a:srgbClr val="7030A0"/>
                </a:solidFill>
                <a:latin typeface="+mn-lt"/>
              </a:rPr>
              <a:t>Выполнение проектной </a:t>
            </a:r>
            <a:r>
              <a:rPr lang="ru-RU" sz="2200" dirty="0" smtClean="0">
                <a:solidFill>
                  <a:srgbClr val="7030A0"/>
                </a:solidFill>
                <a:latin typeface="+mn-lt"/>
              </a:rPr>
              <a:t>работы</a:t>
            </a:r>
            <a:br>
              <a:rPr lang="ru-RU" sz="2200" dirty="0" smtClean="0">
                <a:solidFill>
                  <a:srgbClr val="7030A0"/>
                </a:solidFill>
                <a:latin typeface="+mn-lt"/>
              </a:rPr>
            </a:br>
            <a:r>
              <a:rPr lang="ru-RU" sz="2200" b="1" dirty="0">
                <a:solidFill>
                  <a:srgbClr val="7030A0"/>
                </a:solidFill>
                <a:latin typeface="+mn-lt"/>
              </a:rPr>
              <a:t>Проектная задача: </a:t>
            </a:r>
            <a:r>
              <a:rPr lang="ru-RU" sz="2200" dirty="0">
                <a:solidFill>
                  <a:srgbClr val="7030A0"/>
                </a:solidFill>
                <a:latin typeface="+mn-lt"/>
              </a:rPr>
              <a:t>составить словарь зимних слов. </a:t>
            </a:r>
            <a:br>
              <a:rPr lang="ru-RU" sz="2200" dirty="0">
                <a:solidFill>
                  <a:srgbClr val="7030A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7030A0"/>
                </a:solidFill>
                <a:latin typeface="+mn-lt"/>
              </a:rPr>
              <a:t>Основная педагогическая цель</a:t>
            </a:r>
            <a:r>
              <a:rPr lang="ru-RU" sz="2200" b="1" dirty="0">
                <a:solidFill>
                  <a:srgbClr val="7030A0"/>
                </a:solidFill>
                <a:latin typeface="+mn-lt"/>
              </a:rPr>
              <a:t>: </a:t>
            </a:r>
            <a:r>
              <a:rPr lang="ru-RU" sz="2200" dirty="0">
                <a:solidFill>
                  <a:srgbClr val="7030A0"/>
                </a:solidFill>
                <a:latin typeface="+mn-lt"/>
              </a:rPr>
              <a:t>формирование и развитие  различных способов учебного </a:t>
            </a:r>
            <a:r>
              <a:rPr lang="ru-RU" sz="2200" dirty="0" smtClean="0">
                <a:solidFill>
                  <a:srgbClr val="7030A0"/>
                </a:solidFill>
                <a:latin typeface="+mn-lt"/>
              </a:rPr>
              <a:t>сотрудничества (работа </a:t>
            </a:r>
            <a:r>
              <a:rPr lang="ru-RU" sz="2200" dirty="0">
                <a:solidFill>
                  <a:srgbClr val="7030A0"/>
                </a:solidFill>
                <a:latin typeface="+mn-lt"/>
              </a:rPr>
              <a:t>в парах, творческих группах).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endParaRPr lang="ru-RU" sz="2400" dirty="0"/>
          </a:p>
        </p:txBody>
      </p:sp>
      <p:pic>
        <p:nvPicPr>
          <p:cNvPr id="7" name="Picture 2" descr="C:\Documents and Settings\111\Рабочий стол\Фотки проекта\DSCF17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989" y="3865417"/>
            <a:ext cx="2192394" cy="177659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</p:pic>
      <p:pic>
        <p:nvPicPr>
          <p:cNvPr id="8" name="Picture 2" descr="C:\Documents and Settings\111\Рабочий стол\Фотки проекта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1062" y="3865417"/>
            <a:ext cx="2304410" cy="1775529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</p:pic>
      <p:sp>
        <p:nvSpPr>
          <p:cNvPr id="69" name="Прямоугольник 68"/>
          <p:cNvSpPr/>
          <p:nvPr/>
        </p:nvSpPr>
        <p:spPr>
          <a:xfrm>
            <a:off x="4185634" y="5963830"/>
            <a:ext cx="7596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7030A0"/>
                </a:solidFill>
              </a:rPr>
              <a:t>Видеофрагмент </a:t>
            </a:r>
            <a:r>
              <a:rPr lang="ru-RU" i="1" dirty="0" smtClean="0">
                <a:solidFill>
                  <a:srgbClr val="7030A0"/>
                </a:solidFill>
              </a:rPr>
              <a:t> урока 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>
                <a:solidFill>
                  <a:srgbClr val="C00000"/>
                </a:solidFill>
              </a:rPr>
              <a:t>ссылка       </a:t>
            </a:r>
          </a:p>
        </p:txBody>
      </p:sp>
      <p:sp>
        <p:nvSpPr>
          <p:cNvPr id="71" name="Объект 70"/>
          <p:cNvSpPr>
            <a:spLocks noGrp="1"/>
          </p:cNvSpPr>
          <p:nvPr>
            <p:ph idx="1"/>
          </p:nvPr>
        </p:nvSpPr>
        <p:spPr>
          <a:xfrm>
            <a:off x="6280446" y="1957589"/>
            <a:ext cx="5580995" cy="400624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Экспертный лист</a:t>
            </a:r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72" name="Таблица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221713"/>
              </p:ext>
            </p:extLst>
          </p:nvPr>
        </p:nvGraphicFramePr>
        <p:xfrm>
          <a:off x="6280446" y="2453614"/>
          <a:ext cx="5439330" cy="3367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494"/>
                <a:gridCol w="871633"/>
                <a:gridCol w="905158"/>
                <a:gridCol w="863253"/>
                <a:gridCol w="913539"/>
                <a:gridCol w="863253"/>
              </a:tblGrid>
              <a:tr h="1090582">
                <a:tc>
                  <a:txBody>
                    <a:bodyPr/>
                    <a:lstStyle/>
                    <a:p>
                      <a:r>
                        <a:rPr lang="ru-RU" dirty="0" smtClean="0"/>
                        <a:t>   Задания</a:t>
                      </a:r>
                      <a:endParaRPr lang="ru-RU" dirty="0"/>
                    </a:p>
                  </a:txBody>
                  <a:tcPr>
                    <a:solidFill>
                      <a:srgbClr val="7030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1-я группа</a:t>
                      </a:r>
                      <a:endParaRPr lang="ru-RU" dirty="0"/>
                    </a:p>
                  </a:txBody>
                  <a:tcPr>
                    <a:solidFill>
                      <a:srgbClr val="7030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2-я группа</a:t>
                      </a:r>
                      <a:endParaRPr lang="ru-RU" dirty="0"/>
                    </a:p>
                  </a:txBody>
                  <a:tcPr>
                    <a:solidFill>
                      <a:srgbClr val="7030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3-я группа</a:t>
                      </a:r>
                      <a:endParaRPr lang="ru-RU" dirty="0"/>
                    </a:p>
                  </a:txBody>
                  <a:tcPr>
                    <a:solidFill>
                      <a:srgbClr val="7030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4-я группа</a:t>
                      </a:r>
                      <a:endParaRPr lang="ru-RU" dirty="0"/>
                    </a:p>
                  </a:txBody>
                  <a:tcPr>
                    <a:solidFill>
                      <a:srgbClr val="7030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</a:t>
                      </a:r>
                    </a:p>
                    <a:p>
                      <a:r>
                        <a:rPr lang="ru-RU" dirty="0" smtClean="0"/>
                        <a:t>в паре</a:t>
                      </a:r>
                      <a:endParaRPr lang="ru-RU" dirty="0"/>
                    </a:p>
                  </a:txBody>
                  <a:tcPr>
                    <a:solidFill>
                      <a:srgbClr val="7030A0">
                        <a:alpha val="60000"/>
                      </a:srgbClr>
                    </a:solidFill>
                  </a:tcPr>
                </a:tc>
              </a:tr>
              <a:tr h="5692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№1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92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№2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92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№3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92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№4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86" y="2098645"/>
            <a:ext cx="2268947" cy="1672074"/>
          </a:xfrm>
          <a:prstGeom prst="rect">
            <a:avLst/>
          </a:prstGeom>
        </p:spPr>
      </p:pic>
      <p:sp>
        <p:nvSpPr>
          <p:cNvPr id="10" name="Блок-схема: узел 9"/>
          <p:cNvSpPr/>
          <p:nvPr/>
        </p:nvSpPr>
        <p:spPr>
          <a:xfrm>
            <a:off x="7610144" y="3665453"/>
            <a:ext cx="296779" cy="28073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7629896" y="4279027"/>
            <a:ext cx="296779" cy="280738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7652741" y="4852704"/>
            <a:ext cx="296779" cy="280738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8447911" y="4279027"/>
            <a:ext cx="296779" cy="28073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8492655" y="4881256"/>
            <a:ext cx="296779" cy="28073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10283574" y="3672713"/>
            <a:ext cx="296779" cy="280738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8412413" y="3725048"/>
            <a:ext cx="296779" cy="28073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7646488" y="5382116"/>
            <a:ext cx="296779" cy="28073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11126217" y="3672713"/>
            <a:ext cx="296779" cy="28073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10283628" y="4267371"/>
            <a:ext cx="296779" cy="28073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9363586" y="4267371"/>
            <a:ext cx="296779" cy="280738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9362132" y="4857194"/>
            <a:ext cx="296779" cy="28073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8525647" y="5419105"/>
            <a:ext cx="296779" cy="280738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9362132" y="3700224"/>
            <a:ext cx="296779" cy="280738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10321031" y="5382116"/>
            <a:ext cx="296779" cy="28073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9368782" y="5425381"/>
            <a:ext cx="296779" cy="28073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11163043" y="4817159"/>
            <a:ext cx="296779" cy="28073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10321030" y="4817159"/>
            <a:ext cx="296779" cy="280738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11157351" y="4237824"/>
            <a:ext cx="296779" cy="280738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11174817" y="5396494"/>
            <a:ext cx="296779" cy="280738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6886782" y="6038632"/>
            <a:ext cx="307871" cy="280738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8457487" y="6042624"/>
            <a:ext cx="296779" cy="28073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10002569" y="6052425"/>
            <a:ext cx="296779" cy="28073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7194649" y="6033362"/>
            <a:ext cx="14917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1200" dirty="0">
                <a:solidFill>
                  <a:srgbClr val="7030A0"/>
                </a:solidFill>
              </a:rPr>
              <a:t>отлично</a:t>
            </a:r>
          </a:p>
        </p:txBody>
      </p:sp>
      <p:sp>
        <p:nvSpPr>
          <p:cNvPr id="5" name="Прямоугольник 4"/>
          <p:cNvSpPr/>
          <p:nvPr/>
        </p:nvSpPr>
        <p:spPr>
          <a:xfrm rot="10800000" flipH="1" flipV="1">
            <a:off x="8789435" y="6033361"/>
            <a:ext cx="1276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1200" dirty="0">
                <a:solidFill>
                  <a:srgbClr val="7030A0"/>
                </a:solidFill>
              </a:rPr>
              <a:t>хорошо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H="1" flipV="1">
            <a:off x="10203668" y="5963830"/>
            <a:ext cx="1930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ru-RU" sz="1200" dirty="0" smtClean="0">
                <a:solidFill>
                  <a:srgbClr val="7030A0"/>
                </a:solidFill>
              </a:rPr>
              <a:t>удовлетворительно</a:t>
            </a:r>
            <a:endParaRPr lang="ru-RU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351" y="291313"/>
            <a:ext cx="11401678" cy="1691236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                                   </a:t>
            </a:r>
            <a:r>
              <a:rPr lang="ru-RU" sz="27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Урок </a:t>
            </a:r>
            <a:r>
              <a:rPr lang="ru-RU" sz="2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русского языка в 3 </a:t>
            </a:r>
            <a:r>
              <a:rPr lang="ru-RU" sz="27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классе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  <a:latin typeface="+mn-lt"/>
              </a:rPr>
              <a:t>Тема</a:t>
            </a:r>
            <a:r>
              <a:rPr lang="ru-RU" sz="2200" b="1" dirty="0">
                <a:solidFill>
                  <a:srgbClr val="7030A0"/>
                </a:solidFill>
                <a:latin typeface="+mn-lt"/>
              </a:rPr>
              <a:t>: </a:t>
            </a:r>
            <a:r>
              <a:rPr lang="ru-RU" sz="2200" dirty="0">
                <a:solidFill>
                  <a:srgbClr val="7030A0"/>
                </a:solidFill>
                <a:latin typeface="+mn-lt"/>
              </a:rPr>
              <a:t>Редактирование </a:t>
            </a:r>
            <a:r>
              <a:rPr lang="ru-RU" sz="2200" dirty="0" smtClean="0">
                <a:solidFill>
                  <a:srgbClr val="7030A0"/>
                </a:solidFill>
                <a:latin typeface="+mn-lt"/>
              </a:rPr>
              <a:t>текста</a:t>
            </a:r>
            <a:br>
              <a:rPr lang="ru-RU" sz="2200" dirty="0" smtClean="0">
                <a:solidFill>
                  <a:srgbClr val="7030A0"/>
                </a:solidFill>
                <a:latin typeface="+mn-lt"/>
              </a:rPr>
            </a:br>
            <a:r>
              <a:rPr lang="ru-RU" sz="2200" b="1" dirty="0">
                <a:solidFill>
                  <a:srgbClr val="7030A0"/>
                </a:solidFill>
                <a:latin typeface="+mn-lt"/>
              </a:rPr>
              <a:t>Проектная задача: </a:t>
            </a:r>
            <a:r>
              <a:rPr lang="ru-RU" sz="2200" dirty="0">
                <a:solidFill>
                  <a:srgbClr val="7030A0"/>
                </a:solidFill>
                <a:latin typeface="+mn-lt"/>
              </a:rPr>
              <a:t>расшифровать письмо, присланное туземцами, и написать им ответ, соблюдая особенности чужого языка.</a:t>
            </a:r>
            <a:br>
              <a:rPr lang="ru-RU" sz="2200" dirty="0">
                <a:solidFill>
                  <a:srgbClr val="7030A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7030A0"/>
                </a:solidFill>
                <a:latin typeface="+mn-lt"/>
              </a:rPr>
              <a:t>Основная педагогическая цель</a:t>
            </a:r>
            <a:r>
              <a:rPr lang="ru-RU" sz="2200" b="1" dirty="0">
                <a:solidFill>
                  <a:srgbClr val="7030A0"/>
                </a:solidFill>
                <a:latin typeface="+mn-lt"/>
              </a:rPr>
              <a:t>: </a:t>
            </a:r>
            <a:r>
              <a:rPr lang="ru-RU" sz="2200" dirty="0">
                <a:solidFill>
                  <a:srgbClr val="7030A0"/>
                </a:solidFill>
                <a:latin typeface="+mn-lt"/>
              </a:rPr>
              <a:t>развитие  у учащихся </a:t>
            </a:r>
            <a:r>
              <a:rPr lang="ru-RU" sz="2000" dirty="0">
                <a:solidFill>
                  <a:srgbClr val="7030A0"/>
                </a:solidFill>
                <a:latin typeface="+mn-lt"/>
              </a:rPr>
              <a:t>коммуникативных компетентностей, навыков работы во взаимодействии.</a:t>
            </a: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" y="3574699"/>
            <a:ext cx="3026420" cy="221110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481" y="2201949"/>
            <a:ext cx="3157698" cy="2095199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081" y="3958837"/>
            <a:ext cx="3252999" cy="2134466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664" y="2201949"/>
            <a:ext cx="3235192" cy="2161618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18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8" y="0"/>
            <a:ext cx="123444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535" y="226577"/>
            <a:ext cx="11442138" cy="151321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                                                        </a:t>
            </a:r>
            <a:r>
              <a:rPr lang="ru-RU" sz="27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Урок </a:t>
            </a:r>
            <a:r>
              <a:rPr lang="ru-RU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изобразительного искусства в 4 классе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rgbClr val="7030A0"/>
                </a:solidFill>
                <a:latin typeface="+mn-lt"/>
              </a:rPr>
              <a:t>Тема: </a:t>
            </a:r>
            <a:r>
              <a:rPr lang="ru-RU" sz="2000" dirty="0">
                <a:solidFill>
                  <a:srgbClr val="7030A0"/>
                </a:solidFill>
                <a:latin typeface="+mn-lt"/>
              </a:rPr>
              <a:t>Орнамент. Сетчатый орнамент. Орнаменты народов </a:t>
            </a:r>
            <a:r>
              <a:rPr lang="ru-RU" sz="2000" dirty="0" smtClean="0">
                <a:solidFill>
                  <a:srgbClr val="7030A0"/>
                </a:solidFill>
                <a:latin typeface="+mn-lt"/>
              </a:rPr>
              <a:t>мира.</a:t>
            </a:r>
            <a:r>
              <a:rPr lang="ru-RU" sz="2000" dirty="0">
                <a:solidFill>
                  <a:srgbClr val="7030A0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+mn-lt"/>
              </a:rPr>
            </a:br>
            <a:r>
              <a:rPr lang="ru-RU" sz="2000" b="1" dirty="0">
                <a:solidFill>
                  <a:srgbClr val="7030A0"/>
                </a:solidFill>
                <a:latin typeface="+mn-lt"/>
              </a:rPr>
              <a:t>Проектная задача: </a:t>
            </a:r>
            <a:r>
              <a:rPr lang="ru-RU" sz="2000" dirty="0">
                <a:solidFill>
                  <a:srgbClr val="7030A0"/>
                </a:solidFill>
                <a:latin typeface="+mn-lt"/>
              </a:rPr>
              <a:t>создать макет тарелочки, украшенной орнаментом, в подарок детям-сиротам.</a:t>
            </a:r>
            <a:br>
              <a:rPr lang="ru-RU" sz="2000" dirty="0">
                <a:solidFill>
                  <a:srgbClr val="7030A0"/>
                </a:solidFill>
                <a:latin typeface="+mn-lt"/>
              </a:rPr>
            </a:br>
            <a:r>
              <a:rPr lang="ru-RU" sz="2000" b="1" dirty="0" smtClean="0">
                <a:solidFill>
                  <a:srgbClr val="7030A0"/>
                </a:solidFill>
                <a:latin typeface="+mn-lt"/>
              </a:rPr>
              <a:t>Основная педагогическая цель</a:t>
            </a:r>
            <a:r>
              <a:rPr lang="ru-RU" sz="2000" b="1" dirty="0">
                <a:solidFill>
                  <a:srgbClr val="7030A0"/>
                </a:solidFill>
                <a:latin typeface="+mn-lt"/>
              </a:rPr>
              <a:t>: </a:t>
            </a:r>
            <a:r>
              <a:rPr lang="ru-RU" sz="2000" dirty="0">
                <a:solidFill>
                  <a:srgbClr val="7030A0"/>
                </a:solidFill>
                <a:latin typeface="+mn-lt"/>
              </a:rPr>
              <a:t>развитие навыков сотрудничества в малых группах  для определения стратегии   </a:t>
            </a:r>
            <a:r>
              <a:rPr lang="ru-RU" sz="2000" dirty="0" smtClean="0">
                <a:solidFill>
                  <a:srgbClr val="7030A0"/>
                </a:solidFill>
                <a:latin typeface="+mn-lt"/>
              </a:rPr>
              <a:t>       действий</a:t>
            </a:r>
            <a:r>
              <a:rPr lang="ru-RU" sz="2000" dirty="0">
                <a:solidFill>
                  <a:srgbClr val="7030A0"/>
                </a:solidFill>
                <a:latin typeface="+mn-lt"/>
              </a:rPr>
              <a:t>. 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22850" y="1985050"/>
            <a:ext cx="3811348" cy="377397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27" y="2232613"/>
            <a:ext cx="4550422" cy="315911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6870137" y="5971922"/>
            <a:ext cx="3236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7030A0"/>
                </a:solidFill>
              </a:rPr>
              <a:t>Видеозапись урока на </a:t>
            </a:r>
            <a:r>
              <a:rPr lang="ru-RU" i="1" dirty="0">
                <a:solidFill>
                  <a:srgbClr val="C00000"/>
                </a:solidFill>
              </a:rPr>
              <a:t>ссылке</a:t>
            </a:r>
          </a:p>
        </p:txBody>
      </p:sp>
    </p:spTree>
    <p:extLst>
      <p:ext uri="{BB962C8B-B14F-4D97-AF65-F5344CB8AC3E}">
        <p14:creationId xmlns:p14="http://schemas.microsoft.com/office/powerpoint/2010/main" val="35545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0761"/>
            <a:ext cx="10340662" cy="85000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1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/>
                </a:solidFill>
              </a:rPr>
              <a:t>Результаты </a:t>
            </a:r>
            <a:r>
              <a:rPr lang="ru-RU" sz="3600" b="1" dirty="0">
                <a:solidFill>
                  <a:schemeClr val="accent2"/>
                </a:solidFill>
              </a:rPr>
              <a:t>развития учебного сотрудничества </a:t>
            </a:r>
            <a:r>
              <a:rPr lang="ru-RU" sz="3600" b="1" dirty="0" smtClean="0">
                <a:solidFill>
                  <a:schemeClr val="accent2"/>
                </a:solidFill>
              </a:rPr>
              <a:t/>
            </a:r>
            <a:br>
              <a:rPr lang="ru-RU" sz="3600" b="1" dirty="0" smtClean="0">
                <a:solidFill>
                  <a:schemeClr val="accent2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654328"/>
              </p:ext>
            </p:extLst>
          </p:nvPr>
        </p:nvGraphicFramePr>
        <p:xfrm>
          <a:off x="5748458" y="1690367"/>
          <a:ext cx="6125863" cy="4743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920"/>
                <a:gridCol w="747831"/>
                <a:gridCol w="745921"/>
                <a:gridCol w="767540"/>
                <a:gridCol w="705651"/>
              </a:tblGrid>
              <a:tr h="5502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</a:rPr>
                        <a:t>Критерии</a:t>
                      </a:r>
                      <a:endParaRPr lang="ru-RU" sz="16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7030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</a:rPr>
                        <a:t>1-я группа</a:t>
                      </a:r>
                      <a:endParaRPr lang="ru-RU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7030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</a:rPr>
                        <a:t>2-я группа</a:t>
                      </a:r>
                      <a:endParaRPr lang="ru-RU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7030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</a:rPr>
                        <a:t>3-я группа</a:t>
                      </a:r>
                      <a:endParaRPr lang="ru-RU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7030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FFFF00"/>
                          </a:solidFill>
                        </a:rPr>
                        <a:t>4-я группа</a:t>
                      </a:r>
                      <a:endParaRPr lang="ru-RU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7030A0">
                        <a:alpha val="60000"/>
                      </a:srgbClr>
                    </a:solidFill>
                  </a:tcPr>
                </a:tc>
              </a:tr>
              <a:tr h="55021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Понимание и принятие проектной задачи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475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Составление плана решения задачи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+-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475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Распределение обязанностей в группе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475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Наличие лидера в группе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45032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Учащиеся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с особенностями в поведении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Максим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К.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---------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Максим Щ.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---------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475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Соблюдение правил ведения диалога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+-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5021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Взаимопомощь учащихся в группе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(классе)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475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Самостоятельность выполнения задания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 -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475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Аккуратность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оформления работы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5021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Адекватность самооценки, </a:t>
                      </a:r>
                      <a:r>
                        <a:rPr lang="ru-RU" sz="1200" dirty="0" err="1" smtClean="0">
                          <a:solidFill>
                            <a:srgbClr val="7030A0"/>
                          </a:solidFill>
                        </a:rPr>
                        <a:t>взаимооценки</a:t>
                      </a:r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 группы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 - 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+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757710"/>
              </p:ext>
            </p:extLst>
          </p:nvPr>
        </p:nvGraphicFramePr>
        <p:xfrm>
          <a:off x="838200" y="1825624"/>
          <a:ext cx="4519411" cy="3982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5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5130"/>
            <a:ext cx="11061878" cy="40590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ЗАКЛЮЧЕНИЕ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596572"/>
              </p:ext>
            </p:extLst>
          </p:nvPr>
        </p:nvGraphicFramePr>
        <p:xfrm>
          <a:off x="838199" y="746975"/>
          <a:ext cx="11061879" cy="5100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986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305063" y="489397"/>
            <a:ext cx="9435917" cy="5023897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28801" y="2125013"/>
            <a:ext cx="8409904" cy="1754326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prst="slope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мыслями надо учить,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учить мыслить!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3937" y="3003308"/>
            <a:ext cx="1977043" cy="175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5646"/>
            <a:ext cx="10515600" cy="38213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Мои достижения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967335"/>
            <a:ext cx="10515600" cy="32096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Достижения учащихся</a:t>
            </a: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9" y="3143928"/>
            <a:ext cx="1593423" cy="2249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52" y="3537421"/>
            <a:ext cx="1468942" cy="19327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58" y="3537421"/>
            <a:ext cx="1646831" cy="2062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267" y="4432356"/>
            <a:ext cx="1510657" cy="21538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597" y="3352636"/>
            <a:ext cx="1492953" cy="20323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45" y="4566629"/>
            <a:ext cx="1559672" cy="20121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36" y="3816597"/>
            <a:ext cx="1607932" cy="20578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234" y="4079082"/>
            <a:ext cx="1587608" cy="19980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88" y="869596"/>
            <a:ext cx="1445873" cy="19192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326" y="349964"/>
            <a:ext cx="1612598" cy="20775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03" y="1066281"/>
            <a:ext cx="1492171" cy="19717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095" y="1054275"/>
            <a:ext cx="1509172" cy="19942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30" y="349964"/>
            <a:ext cx="1422714" cy="19363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82" y="869596"/>
            <a:ext cx="1455242" cy="18185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831" y="999645"/>
            <a:ext cx="1619978" cy="196769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95" y="780871"/>
            <a:ext cx="1453063" cy="184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12" y="0"/>
            <a:ext cx="123444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350" y="202300"/>
            <a:ext cx="11150825" cy="331774"/>
          </a:xfr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350" y="534074"/>
            <a:ext cx="11150825" cy="5445940"/>
          </a:xfrm>
          <a:solidFill>
            <a:schemeClr val="accent2">
              <a:lumMod val="40000"/>
              <a:lumOff val="6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Аксючиц</a:t>
            </a: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С.А. Технология решения проектных задач в начальной школе // Начальная школа. 2015. № 4.</a:t>
            </a:r>
            <a:endParaRPr lang="ru-RU" sz="48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Акулова О.В., Писарева С.А., Пискунова У.В., </a:t>
            </a:r>
            <a:r>
              <a:rPr lang="ru-RU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Тряпицына</a:t>
            </a: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А.Л. Современная школа: опыт модернизации. СПб., 2005.</a:t>
            </a:r>
            <a:endParaRPr lang="ru-RU" sz="48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Выготский Л.С. Педагогическая психология. – М., Педагогика-Пресс, 1996.</a:t>
            </a:r>
            <a:endParaRPr lang="ru-RU" sz="48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Желтовская</a:t>
            </a: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Л.Я. «Особенности развития умения общаться у младших школьников»//Начальная школа, №5, 2011.</a:t>
            </a:r>
            <a:endParaRPr lang="ru-RU" sz="48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Ионова</a:t>
            </a: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Е.Н., </a:t>
            </a:r>
            <a:r>
              <a:rPr lang="ru-RU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Ступникова</a:t>
            </a: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Н.М. Решение проектной задачи «Доктор Айболит» // Начальная школа. 2015. № 4.</a:t>
            </a:r>
            <a:endParaRPr lang="ru-RU" sz="48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Ковалёва Г.С., Логинова О.Б. Планируемые результаты начального общего образования.-М., Просвещение, 2010.</a:t>
            </a:r>
            <a:endParaRPr lang="ru-RU" sz="48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Лебединцев В.Б. Формирование регулятивных и коммуникативных универсальных учебных действий. Русский язык. 1-4 классы.- Волгоград, Издательство «Учитель», 2013.</a:t>
            </a:r>
            <a:endParaRPr lang="ru-RU" sz="48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Примерные программы начального общего образования. Часть 1. – </a:t>
            </a:r>
            <a:r>
              <a:rPr lang="ru-RU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М.,Просвещение</a:t>
            </a: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2009.</a:t>
            </a:r>
            <a:endParaRPr lang="ru-RU" sz="48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общеобразовательных учреждений. Начальная школа. 1-4 классы. Учебно-методический комплект «Планета знаний» - М., АСТ, </a:t>
            </a:r>
            <a:r>
              <a:rPr lang="ru-RU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Астрель</a:t>
            </a: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2011.</a:t>
            </a:r>
            <a:endParaRPr lang="ru-RU" sz="48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Проектные задачи в начальной школе : Пособие для учителя./ Под ред. </a:t>
            </a:r>
            <a:r>
              <a:rPr lang="ru-RU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А.Б.Воронцова</a:t>
            </a: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2-е издание. М.: Просвещение, 2010.</a:t>
            </a:r>
            <a:endParaRPr lang="ru-RU" sz="48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Самыкина</a:t>
            </a: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С.В. Формирование читательской компетентности: проектные задачи по литературному чтению // Начальная школа. 2012. № 7.</a:t>
            </a:r>
            <a:endParaRPr lang="ru-RU" sz="48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Шукейло</a:t>
            </a:r>
            <a:r>
              <a: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В.А. Русский язык в начальных классах. Сочетание традиционных и нетрадиционных форм обучения. – Санкт-Петербург, СМИО  Пресс, 2002.</a:t>
            </a:r>
            <a:endParaRPr lang="ru-RU" sz="48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3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519" y="365125"/>
            <a:ext cx="11449318" cy="123185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600" b="1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ЦЕЛЬ МЕТОДИЧЕСКОГО СЕМИНАРА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Обобщение 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педагогического опыта 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использования 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проектных задач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уроке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617" y="1970468"/>
            <a:ext cx="11359165" cy="376063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ЗАДАЧИ: 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</a:rPr>
              <a:t>раскрыть </a:t>
            </a:r>
            <a:r>
              <a:rPr lang="ru-RU" sz="2400" b="1" i="1" dirty="0">
                <a:solidFill>
                  <a:srgbClr val="7030A0"/>
                </a:solidFill>
              </a:rPr>
              <a:t>содержание</a:t>
            </a:r>
            <a:r>
              <a:rPr lang="ru-RU" sz="2400" b="1" dirty="0">
                <a:solidFill>
                  <a:srgbClr val="7030A0"/>
                </a:solidFill>
              </a:rPr>
              <a:t> понятия «проектные  задачи», определить   их  место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  в </a:t>
            </a:r>
            <a:r>
              <a:rPr lang="ru-RU" sz="2400" b="1" dirty="0">
                <a:solidFill>
                  <a:srgbClr val="7030A0"/>
                </a:solidFill>
              </a:rPr>
              <a:t>образовательном процессе;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</a:rPr>
              <a:t>описать работу по </a:t>
            </a:r>
            <a:r>
              <a:rPr lang="ru-RU" sz="2400" b="1" i="1" dirty="0">
                <a:solidFill>
                  <a:srgbClr val="7030A0"/>
                </a:solidFill>
              </a:rPr>
              <a:t>организации</a:t>
            </a:r>
            <a:r>
              <a:rPr lang="ru-RU" sz="2400" b="1" dirty="0">
                <a:solidFill>
                  <a:srgbClr val="7030A0"/>
                </a:solidFill>
              </a:rPr>
              <a:t> решения проектных задач  на уроке;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</a:rPr>
              <a:t>продемонстрировать из опыта работы </a:t>
            </a:r>
            <a:r>
              <a:rPr lang="ru-RU" sz="2400" b="1" i="1" dirty="0">
                <a:solidFill>
                  <a:srgbClr val="7030A0"/>
                </a:solidFill>
              </a:rPr>
              <a:t>фрагменты</a:t>
            </a:r>
            <a:r>
              <a:rPr lang="ru-RU" sz="2400" b="1" dirty="0">
                <a:solidFill>
                  <a:srgbClr val="7030A0"/>
                </a:solidFill>
              </a:rPr>
              <a:t> уроков </a:t>
            </a:r>
            <a:r>
              <a:rPr lang="ru-RU" sz="2400" b="1" dirty="0" smtClean="0">
                <a:solidFill>
                  <a:srgbClr val="7030A0"/>
                </a:solidFill>
              </a:rPr>
              <a:t>по </a:t>
            </a:r>
            <a:r>
              <a:rPr lang="ru-RU" sz="2400" b="1" dirty="0">
                <a:solidFill>
                  <a:srgbClr val="7030A0"/>
                </a:solidFill>
              </a:rPr>
              <a:t>решению проектных задач;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</a:rPr>
              <a:t>показать </a:t>
            </a:r>
            <a:r>
              <a:rPr lang="ru-RU" sz="2400" b="1" i="1" dirty="0">
                <a:solidFill>
                  <a:srgbClr val="7030A0"/>
                </a:solidFill>
              </a:rPr>
              <a:t>результативность</a:t>
            </a:r>
            <a:r>
              <a:rPr lang="ru-RU" sz="2400" b="1" dirty="0">
                <a:solidFill>
                  <a:srgbClr val="7030A0"/>
                </a:solidFill>
              </a:rPr>
              <a:t> использования данной формы  организации учебной деятельности.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49262" y="81136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6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99244"/>
            <a:ext cx="10515600" cy="11204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557006"/>
              </p:ext>
            </p:extLst>
          </p:nvPr>
        </p:nvGraphicFramePr>
        <p:xfrm>
          <a:off x="425003" y="785611"/>
          <a:ext cx="11616743" cy="580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33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8717"/>
            <a:ext cx="10515600" cy="953877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Новизна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161594"/>
              </p:ext>
            </p:extLst>
          </p:nvPr>
        </p:nvGraphicFramePr>
        <p:xfrm>
          <a:off x="386367" y="1622737"/>
          <a:ext cx="11655380" cy="5061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94368466"/>
              </p:ext>
            </p:extLst>
          </p:nvPr>
        </p:nvGraphicFramePr>
        <p:xfrm>
          <a:off x="656824" y="462088"/>
          <a:ext cx="11294770" cy="538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5583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1313"/>
            <a:ext cx="10515600" cy="728283"/>
          </a:xfr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Этапы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работы над технологией проектных задач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700444"/>
              </p:ext>
            </p:extLst>
          </p:nvPr>
        </p:nvGraphicFramePr>
        <p:xfrm>
          <a:off x="489397" y="1238081"/>
          <a:ext cx="11539471" cy="4644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13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056" y="231819"/>
            <a:ext cx="11503152" cy="119773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ross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Проектная </a:t>
            </a:r>
            <a:r>
              <a:rPr lang="ru-RU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задача - это </a:t>
            </a:r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</a:t>
            </a:r>
            <a:r>
              <a:rPr lang="ru-RU" sz="31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квазиреальная</a:t>
            </a:r>
            <a:r>
              <a:rPr lang="ru-RU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 проблемная  </a:t>
            </a:r>
            <a:r>
              <a:rPr lang="ru-RU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жизненная ситуация</a:t>
            </a:r>
            <a:r>
              <a:rPr lang="ru-RU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br>
              <a:rPr lang="ru-RU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3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601804144"/>
              </p:ext>
            </p:extLst>
          </p:nvPr>
        </p:nvGraphicFramePr>
        <p:xfrm>
          <a:off x="1152144" y="1243584"/>
          <a:ext cx="10049256" cy="489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206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60" y="-14628"/>
            <a:ext cx="12217759" cy="685800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50802744"/>
              </p:ext>
            </p:extLst>
          </p:nvPr>
        </p:nvGraphicFramePr>
        <p:xfrm>
          <a:off x="425002" y="1545466"/>
          <a:ext cx="11436440" cy="5100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4699"/>
            <a:ext cx="10515600" cy="1352282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Основная педагогическая цель 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проектных  задач в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1-4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классах -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25003" y="154546"/>
            <a:ext cx="11346287" cy="3116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способствовать </a:t>
            </a:r>
            <a:r>
              <a:rPr lang="ru-RU" sz="2400" b="1" dirty="0">
                <a:solidFill>
                  <a:srgbClr val="7030A0"/>
                </a:solidFill>
              </a:rPr>
              <a:t>формированию разных способов </a:t>
            </a:r>
            <a:r>
              <a:rPr lang="ru-RU" sz="2400" b="1" dirty="0" smtClean="0">
                <a:solidFill>
                  <a:srgbClr val="7030A0"/>
                </a:solidFill>
              </a:rPr>
              <a:t>учебного сотрудничества.</a:t>
            </a:r>
          </a:p>
          <a:p>
            <a:pPr marL="0" indent="0" algn="ctr">
              <a:buNone/>
            </a:pPr>
            <a:endParaRPr lang="ru-RU" sz="32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Требования к проектной задаче</a:t>
            </a:r>
            <a:endParaRPr lang="ru-RU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2931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54899"/>
            <a:ext cx="10515600" cy="570489"/>
          </a:xfrm>
          <a:solidFill>
            <a:schemeClr val="accent4">
              <a:lumMod val="60000"/>
              <a:lumOff val="4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Структура проектной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29989"/>
            <a:ext cx="10515600" cy="4652921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Итог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решения задачи</a:t>
            </a:r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47948139"/>
              </p:ext>
            </p:extLst>
          </p:nvPr>
        </p:nvGraphicFramePr>
        <p:xfrm>
          <a:off x="1003412" y="1043873"/>
          <a:ext cx="10350387" cy="1683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914400" y="3143755"/>
            <a:ext cx="10515600" cy="5704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Итог решения задачи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377016704"/>
              </p:ext>
            </p:extLst>
          </p:nvPr>
        </p:nvGraphicFramePr>
        <p:xfrm>
          <a:off x="1081825" y="3812146"/>
          <a:ext cx="10348175" cy="276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463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887</Words>
  <Application>Microsoft Office PowerPoint</Application>
  <PresentationFormat>Широкоэкранный</PresentationFormat>
  <Paragraphs>264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Методический семинар  на тему: Технология решения проектных задач  в начальной школе </vt:lpstr>
      <vt:lpstr>Презентация PowerPoint</vt:lpstr>
      <vt:lpstr>  ЦЕЛЬ МЕТОДИЧЕСКОГО СЕМИНАРА: Обобщение педагогического опыта  использования проектных задач на уроке  </vt:lpstr>
      <vt:lpstr>АКТУАЛЬНОСТЬ</vt:lpstr>
      <vt:lpstr>Новизна </vt:lpstr>
      <vt:lpstr> Этапы работы над технологией проектных задач   </vt:lpstr>
      <vt:lpstr> Проектная задача - это  «квазиреальная»  проблемная  жизненная ситуация. </vt:lpstr>
      <vt:lpstr>Основная педагогическая цель  проектных  задач в 1-4 классах - </vt:lpstr>
      <vt:lpstr>Структура проектной задачи</vt:lpstr>
      <vt:lpstr> Типы проектных задач </vt:lpstr>
      <vt:lpstr>Презентация PowerPoint</vt:lpstr>
      <vt:lpstr>Распределение учебных часов по изучению предметного содержания  по русскому языку во 2 классе</vt:lpstr>
      <vt:lpstr>Результативность введения проектных задач  в учебный процесс </vt:lpstr>
      <vt:lpstr>                            Урок окружающего мира в 1 классе Тема: Будь здоров! Проектная задача: придумать комплекс упражнений для утренней зарядки. Основная педагогическая цель: формирование умения делового партнёрского общения  при обсуждении решения  проектной задачи  </vt:lpstr>
      <vt:lpstr> Интегрированный урок (русский язык, литературное чтение, изобразительное искусство) во 2 классе Тема: Выполнение проектной работы Проектная задача: составить словарь зимних слов.  Основная педагогическая цель: формирование и развитие  различных способов учебного сотрудничества (работа в парах, творческих группах). </vt:lpstr>
      <vt:lpstr>                                               Урок русского языка в 3 классе Тема: Редактирование текста Проектная задача: расшифровать письмо, присланное туземцами, и написать им ответ, соблюдая особенности чужого языка. Основная педагогическая цель: развитие  у учащихся коммуникативных компетентностей, навыков работы во взаимодействии. </vt:lpstr>
      <vt:lpstr>                                                                   Урок изобразительного искусства в 4 классе Тема: Орнамент. Сетчатый орнамент. Орнаменты народов мира. Проектная задача: создать макет тарелочки, украшенной орнаментом, в подарок детям-сиротам. Основная педагогическая цель: развитие навыков сотрудничества в малых группах  для определения стратегии          действий.  </vt:lpstr>
      <vt:lpstr>    Результаты развития учебного сотрудничества    </vt:lpstr>
      <vt:lpstr>ЗАКЛЮЧЕНИЕ</vt:lpstr>
      <vt:lpstr>Мои достижения</vt:lpstr>
      <vt:lpstr>Литература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Bob Lee</cp:lastModifiedBy>
  <cp:revision>122</cp:revision>
  <dcterms:created xsi:type="dcterms:W3CDTF">2018-02-02T14:34:50Z</dcterms:created>
  <dcterms:modified xsi:type="dcterms:W3CDTF">2023-08-16T08:59:23Z</dcterms:modified>
</cp:coreProperties>
</file>