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0" r:id="rId4"/>
    <p:sldId id="262" r:id="rId5"/>
    <p:sldId id="264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2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4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7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0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1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3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2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4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6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6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3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DF8E-7603-4040-956F-923485C768B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F33FC-2B47-48C3-991F-F0ECCA0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386396_6-p-foni-dlya-prezentatsii-bezhevie-tona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6936" y="221426"/>
            <a:ext cx="8103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комбинированного вида №1 им. Крупской» </a:t>
            </a:r>
          </a:p>
          <a:p>
            <a:pPr lvl="0" algn="ctr"/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Красногвардейское МО «Красногвардейский район»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099034" y="5876213"/>
            <a:ext cx="830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 Янбухтина О.В.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2594" y="2081048"/>
            <a:ext cx="60014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 гости сказка </a:t>
            </a:r>
          </a:p>
          <a:p>
            <a:pPr algn="ctr"/>
            <a:r>
              <a:rPr lang="ru-RU" sz="60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нам пришла»</a:t>
            </a:r>
            <a:endParaRPr lang="ru-RU" sz="60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26" y="3878565"/>
            <a:ext cx="3428343" cy="283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15" y="0"/>
            <a:ext cx="6864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o/Oq0PBipJhC7Yl4drxvwSImcNb3VUEKADHL9Qfk/slid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23140" r="69127" b="40143"/>
          <a:stretch/>
        </p:blipFill>
        <p:spPr bwMode="auto">
          <a:xfrm>
            <a:off x="150289" y="1807779"/>
            <a:ext cx="3183439" cy="24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f2.ppt-online.org/files2/slide/o/Oq0PBipJhC7Yl4drxvwSImcNb3VUEKADHL9Qfk/slid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5" t="19487" r="40444" b="39567"/>
          <a:stretch/>
        </p:blipFill>
        <p:spPr bwMode="auto">
          <a:xfrm>
            <a:off x="3794234" y="1195145"/>
            <a:ext cx="1723697" cy="281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f2.ppt-online.org/files2/slide/o/Oq0PBipJhC7Yl4drxvwSImcNb3VUEKADHL9Qfk/slid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4" t="8721" r="1724" b="29570"/>
          <a:stretch/>
        </p:blipFill>
        <p:spPr bwMode="auto">
          <a:xfrm>
            <a:off x="5853877" y="919655"/>
            <a:ext cx="2888265" cy="33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.100sp.ru/pictures/1324629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42" y="1642767"/>
            <a:ext cx="2745665" cy="21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1149" t="10115" r="66322" b="64751"/>
          <a:stretch/>
        </p:blipFill>
        <p:spPr>
          <a:xfrm>
            <a:off x="0" y="1629700"/>
            <a:ext cx="3531476" cy="2954906"/>
          </a:xfrm>
          <a:prstGeom prst="rect">
            <a:avLst/>
          </a:prstGeom>
        </p:spPr>
      </p:pic>
      <p:pic>
        <p:nvPicPr>
          <p:cNvPr id="6148" name="Picture 4" descr="https://vospitatel.online/storage/app/docs/117/417/000/117417/620fb3bad25970962118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5" t="9519" r="10207" b="62742"/>
          <a:stretch/>
        </p:blipFill>
        <p:spPr bwMode="auto">
          <a:xfrm>
            <a:off x="6203426" y="1751311"/>
            <a:ext cx="3379078" cy="27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donius.club/uploads/posts/2022-01/1643161271_66-adonius-club-p-kastryulya-na-prozrachnom-fone-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76" y="1944905"/>
            <a:ext cx="2464674" cy="232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82504" y="2144235"/>
            <a:ext cx="2599338" cy="22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edia.baamboozle.com/uploads/images/565782/1652865950_496200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7" t="5900" r="10658"/>
          <a:stretch/>
        </p:blipFill>
        <p:spPr bwMode="auto">
          <a:xfrm>
            <a:off x="9660813" y="360428"/>
            <a:ext cx="1762125" cy="2521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fsd.multiurok.ru/html/2021/06/16/s_60c956796a887/img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5983" r="3850" b="14178"/>
          <a:stretch/>
        </p:blipFill>
        <p:spPr bwMode="auto">
          <a:xfrm>
            <a:off x="9192260" y="4352224"/>
            <a:ext cx="2999740" cy="2378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img0.liveinternet.ru/images/attach/c/5/86/24/86024598_m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9"/>
          <a:stretch/>
        </p:blipFill>
        <p:spPr bwMode="auto">
          <a:xfrm flipH="1">
            <a:off x="128094" y="4059620"/>
            <a:ext cx="2984938" cy="2610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736x/3c/3d/74/3c3d7473fd68d9ec5173b269f1d8a6e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341"/>
          <a:stretch/>
        </p:blipFill>
        <p:spPr bwMode="auto">
          <a:xfrm>
            <a:off x="212177" y="0"/>
            <a:ext cx="3150313" cy="2521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onlineshopping.mk/wp-content/uploads/2020/07/detska-masicka-ikea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26" y="1849821"/>
            <a:ext cx="2623174" cy="2690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94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34" t="1795" r="2684" b="7277"/>
          <a:stretch/>
        </p:blipFill>
        <p:spPr>
          <a:xfrm>
            <a:off x="2462934" y="299872"/>
            <a:ext cx="7502316" cy="6558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941" y="3968974"/>
            <a:ext cx="1525374" cy="1553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73" y="231696"/>
            <a:ext cx="2835758" cy="2661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60932" r="9600" b="59570"/>
          <a:stretch/>
        </p:blipFill>
        <p:spPr>
          <a:xfrm>
            <a:off x="10008735" y="2494086"/>
            <a:ext cx="1034999" cy="1064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6259" t="2557" r="54067" b="70687"/>
          <a:stretch/>
        </p:blipFill>
        <p:spPr>
          <a:xfrm>
            <a:off x="11109684" y="1301486"/>
            <a:ext cx="771205" cy="786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8" y="4187721"/>
            <a:ext cx="3237186" cy="2672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532" y="4187721"/>
            <a:ext cx="3057539" cy="2670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5512" y="0"/>
            <a:ext cx="2511955" cy="18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37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2023-04-04T18:40:13Z</dcterms:created>
  <dcterms:modified xsi:type="dcterms:W3CDTF">2023-04-05T16:42:04Z</dcterms:modified>
</cp:coreProperties>
</file>