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D71EA2-1627-49DB-905E-A22F9F929F5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Актуальность системы Марии </a:t>
            </a:r>
            <a:r>
              <a:rPr lang="ru-RU" sz="3200" dirty="0" err="1" smtClean="0"/>
              <a:t>Монтессори</a:t>
            </a:r>
            <a:r>
              <a:rPr lang="ru-RU" sz="3200" dirty="0" smtClean="0"/>
              <a:t> прошлого столетия, </a:t>
            </a:r>
            <a:br>
              <a:rPr lang="ru-RU" sz="3200" dirty="0" smtClean="0"/>
            </a:br>
            <a:r>
              <a:rPr lang="ru-RU" sz="3200" dirty="0" smtClean="0"/>
              <a:t>в современном веке дошкольного образования.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3123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0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представление об окружающем мире, изучает биологию, географию, ботанику, историю, астрономию, природу и культуру.</a:t>
            </a:r>
          </a:p>
        </p:txBody>
      </p:sp>
      <p:pic>
        <p:nvPicPr>
          <p:cNvPr id="7170" name="Picture 2" descr="C:\Users\Галина\Desktop\IMG_20221109_162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6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мне это сделать самому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помогает сделать ребенку самому, ряд правил: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друг другу не мешаем, если просят – помогаем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где-то взял, то на место и убрал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работаем умело, каждый в группе занят делом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кругу, говорим по одному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нашей группе не кричим, когда работаем – молчим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коврик на пути – коврик нужно обойти »</a:t>
            </a:r>
          </a:p>
        </p:txBody>
      </p:sp>
    </p:spTree>
    <p:extLst>
      <p:ext uri="{BB962C8B-B14F-4D97-AF65-F5344CB8AC3E}">
        <p14:creationId xmlns:p14="http://schemas.microsoft.com/office/powerpoint/2010/main" val="96965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системе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вывод, что система,  принятая в прошлом  столетии – актуальна и в нынешнем ХХ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веке. Ее уникальность, доступность развивающего материала позволяет всесторонне развиваться ребенку, при этом используя свой  темп развития, желание работать с тем или иным материалом. А  на выходе из дошкольного учреждения ребенок  владеет самостоятельностью, у него развиты все мыслительные операции, ребенок способен обслуживать себя полностью, у него нет проблем с общением, он терпелив и вынослив и ему легко дается  образовательная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три аспекта взаимодействия: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окружающую среду. 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 в этом аспекте является лишь проводником в «подготовленную» среду.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3501008"/>
            <a:ext cx="4305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0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</a:rPr>
              <a:t>Важным в методике </a:t>
            </a:r>
            <a:r>
              <a:rPr lang="ru-RU" sz="1800" b="0" i="1" dirty="0" err="1">
                <a:solidFill>
                  <a:prstClr val="black"/>
                </a:solidFill>
                <a:effectLst/>
                <a:latin typeface="Palatino Linotype"/>
              </a:rPr>
              <a:t>М.Монтессори</a:t>
            </a: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</a:rPr>
              <a:t> являются обучающие материалы и способы работы с ними. Используя комплекс  объектов, у ребенка формируются сенсорные понятия (размер, цвет, форма</a:t>
            </a: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800" b="0" i="1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Palatino Linotype"/>
                <a:ea typeface="+mn-ea"/>
                <a:cs typeface="+mn-cs"/>
              </a:rPr>
              <a:t>Розовая </a:t>
            </a:r>
            <a:r>
              <a:rPr lang="ru-RU" sz="2000" b="1" dirty="0">
                <a:solidFill>
                  <a:srgbClr val="FF0000"/>
                </a:solidFill>
                <a:latin typeface="Palatino Linotype"/>
                <a:ea typeface="+mn-ea"/>
                <a:cs typeface="+mn-cs"/>
              </a:rPr>
              <a:t>башня </a:t>
            </a:r>
            <a:r>
              <a:rPr lang="ru-RU" sz="20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– </a:t>
            </a:r>
            <a:r>
              <a:rPr lang="ru-RU" sz="2000" b="0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помогает визуально различать величины объемов. Вводятся понятия : «большой - маленький»,  «больше – меньше», «самый большой – самый маленький»</a:t>
            </a:r>
            <a:br>
              <a:rPr lang="ru-RU" sz="2000" b="0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endParaRPr lang="ru-RU" sz="2000" b="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996952"/>
            <a:ext cx="3024336" cy="26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3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алина\Desktop\IMG_20221109_163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57" y="1700808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Коричневая лестница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также визуально помогает различать величины объемов. Вводятся понятия : «толстый – тонкий», «толще – тоньше», «самый толстый – самый тонкий».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2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помогают различать длину предметов. Вводятся понятия : «длинный – короткий», «длиннее – короче», «самый длинный – самый короткий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Галина\Desktop\IMG_20221109_16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4644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восхищаться системой Марии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(класс)  делится на 5 активных зон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практической жизни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где ребенок учится обслуживать себя  и других.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6" y="2348880"/>
            <a:ext cx="65527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3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говорилось уже выше. Эта зона учит различать предметы по высоте, длине, толщине, весу, цвету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541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здесь собраны материалы, помогающие ребенку усвоить количество, выполнять математические операции.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Галина\Desktop\IMG_20221109_162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4563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IMG_20221109_165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492896"/>
            <a:ext cx="4445983" cy="32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1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127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русского языка и развития речи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дети учатся чтению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письму.</a:t>
            </a:r>
          </a:p>
        </p:txBody>
      </p:sp>
    </p:spTree>
    <p:extLst>
      <p:ext uri="{BB962C8B-B14F-4D97-AF65-F5344CB8AC3E}">
        <p14:creationId xmlns:p14="http://schemas.microsoft.com/office/powerpoint/2010/main" val="2184035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</TotalTime>
  <Words>357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Актуальность системы Марии Монтессори прошлого столетия,  в современном веке дошкольного образования. </vt:lpstr>
      <vt:lpstr>      Метод Монтессори включает три аспекта взаимодействия:  ребенка педагога   окружающую среду.  И педагог в этом аспекте является лишь проводником в «подготовленную» среду.</vt:lpstr>
      <vt:lpstr>                  Важным в методике М.Монтессори являются обучающие материалы и способы работы с ними. Используя комплекс  объектов, у ребенка формируются сенсорные понятия (размер, цвет, форма  Розовая башня – помогает визуально различать величины объемов. Вводятся понятия : «большой - маленький»,  «больше – меньше», «самый большой – самый маленький»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системы Марии Монтессори прошлого столетия,  в современном веке дошкольного образования.</dc:title>
  <dc:creator>Галина</dc:creator>
  <cp:lastModifiedBy>Галина</cp:lastModifiedBy>
  <cp:revision>5</cp:revision>
  <dcterms:created xsi:type="dcterms:W3CDTF">2022-11-09T18:03:52Z</dcterms:created>
  <dcterms:modified xsi:type="dcterms:W3CDTF">2022-11-09T18:46:54Z</dcterms:modified>
</cp:coreProperties>
</file>