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2" r:id="rId4"/>
    <p:sldId id="258" r:id="rId5"/>
    <p:sldId id="268" r:id="rId6"/>
    <p:sldId id="260" r:id="rId7"/>
    <p:sldId id="283" r:id="rId8"/>
    <p:sldId id="267" r:id="rId9"/>
    <p:sldId id="285" r:id="rId10"/>
    <p:sldId id="265" r:id="rId11"/>
    <p:sldId id="286" r:id="rId12"/>
    <p:sldId id="261" r:id="rId13"/>
    <p:sldId id="276" r:id="rId14"/>
    <p:sldId id="284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27" autoAdjust="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FC24-3D9B-4AC9-A168-F73A4A636174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6155-28EA-4783-B6A1-0CC946AF0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155-28EA-4783-B6A1-0CC946AF04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0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2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3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4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75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8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D529-C686-46EF-8687-94CA8F87B17B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36393" y="677757"/>
            <a:ext cx="5616624" cy="14351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«Нравственно-патриотическое  воспитание дошкольников 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dirty="0" smtClean="0"/>
              <a:t>	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3895049"/>
            <a:ext cx="8256159" cy="31252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Подготовила воспитатель высшей квалификационной категории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Костенко М.А.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050528" cy="403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детский сад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комбинированного вида «Родничок» </a:t>
            </a:r>
            <a:r>
              <a:rPr lang="ru-RU" dirty="0" err="1" smtClean="0"/>
              <a:t>р.п</a:t>
            </a:r>
            <a:r>
              <a:rPr lang="ru-RU" dirty="0" smtClean="0"/>
              <a:t>. Усть-Донецкий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0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2128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 «Герои Отечества»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8919"/>
          <a:stretch/>
        </p:blipFill>
        <p:spPr>
          <a:xfrm>
            <a:off x="107504" y="3789040"/>
            <a:ext cx="4248472" cy="240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9"/>
          <a:stretch/>
        </p:blipFill>
        <p:spPr>
          <a:xfrm>
            <a:off x="296514" y="1124743"/>
            <a:ext cx="3987453" cy="252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51" y="1051578"/>
            <a:ext cx="3581399" cy="506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32" y="1426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Инновационный клуб «</a:t>
            </a:r>
            <a:r>
              <a:rPr lang="ru-RU" dirty="0" err="1" smtClean="0"/>
              <a:t>Посткроссинг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2" y="1285698"/>
            <a:ext cx="351588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4419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" y="4077072"/>
            <a:ext cx="3534491" cy="265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9303"/>
            <a:ext cx="3531516" cy="264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85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031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Любовь к Родине начинается с чувства любви к своему посёлку. </a:t>
            </a:r>
            <a:endParaRPr lang="ru-RU" dirty="0"/>
          </a:p>
        </p:txBody>
      </p:sp>
      <p:pic>
        <p:nvPicPr>
          <p:cNvPr id="8" name="Содержимое 7" descr="IMG-20210831-WA0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439" y="1466522"/>
            <a:ext cx="1943999" cy="259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-20210831-WA00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61952" y="3271147"/>
            <a:ext cx="2376481" cy="316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47" y="1466522"/>
            <a:ext cx="203169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1" y="3154804"/>
            <a:ext cx="234504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6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«Нет земли краше ,чем Родина наша!»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" y="1465701"/>
            <a:ext cx="3520413" cy="264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20" y="1417638"/>
            <a:ext cx="3676887" cy="263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2" y="4063686"/>
            <a:ext cx="3587853" cy="2690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01819"/>
            <a:ext cx="3672407" cy="275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" y="1461509"/>
            <a:ext cx="3520413" cy="264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2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635080" cy="49763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575" y="5493979"/>
            <a:ext cx="8147248" cy="6403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Ссылка на мой сайт: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44803" y="5926461"/>
            <a:ext cx="420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https://kosmarina7770.wixsite.com/mysite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73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8171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85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												</a:t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196753"/>
            <a:ext cx="3213993" cy="4392487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«Любовь к родному краю  родной культуре, родной речи начинается с малого-с любви к своей семье, к своему жилищу , к своему детскому саду. Постепенно расширяясь, эта любовь переходит в любовь к Родине, её истории, прошлому и настоящему, ко всему человечеству.» 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Д. С. Лихачёв.</a:t>
            </a:r>
            <a:endParaRPr lang="ru-RU" sz="200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410"/>
            <a:ext cx="5111750" cy="383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4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92622" y="-1249133"/>
            <a:ext cx="5760640" cy="18573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Методическая литература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57686" y="3214686"/>
            <a:ext cx="4572032" cy="34115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48147" y="7245498"/>
            <a:ext cx="2100542" cy="266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Каталог методической литературы по нравственно-патриотическому воспитанию  дошколь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4" y="2722655"/>
            <a:ext cx="2946300" cy="39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а: &amp;quot;Перспективная модель организации деятельности ДОУ&amp;quot; - Маханева,  Князева. Купить книгу, читать рецензии | ISBN 5-89144-482-8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34124"/>
            <a:ext cx="2520280" cy="38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Патриотическое воспитание детей дошкольного и младшего школьного 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Патриотическое воспитание детей дошкольного и младшего школьного в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 descr="Патриотическое воспитание детей дошкольного и младшего школьного во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Патриотическое воспитание: 40 книг - скачать в fb2, txt на андроид или  читать онлай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0" y="2895305"/>
            <a:ext cx="2625771" cy="37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нига: &amp;quot;Нравственно-патриотическое воспитание дошкольников&amp;quot; - Майя  Маханева. Купить книгу, читать рецензии | ISBN 978-5-9949-0225-7 | Лабири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" y="725981"/>
            <a:ext cx="2544217" cy="37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нига: &amp;quot;Патриотическое воспитание детей 4-7 лет на основе  проектно-исследовательской деятельности&amp;quot; - Сертакова, Кулдашова. Купить  книгу, читать рецензии | ISBN 978-5-7057-4116-8 | Лабири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75" y="836712"/>
            <a:ext cx="2170660" cy="30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чувство патриотизма и любви к Родине.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Задачи:</a:t>
            </a:r>
          </a:p>
          <a:p>
            <a:pPr marL="0" indent="0">
              <a:buNone/>
            </a:pPr>
            <a:r>
              <a:rPr lang="ru-RU" sz="2400" i="1" dirty="0" smtClean="0"/>
              <a:t>Привитие детям чувства любви к своему родному краю, своей малой Родине на основе приобщения к родной культуре и традициям.</a:t>
            </a:r>
          </a:p>
          <a:p>
            <a:pPr marL="0" indent="0">
              <a:buNone/>
            </a:pPr>
            <a:r>
              <a:rPr lang="ru-RU" sz="2400" i="1" dirty="0" smtClean="0"/>
              <a:t>Формирование чувства привязанности к своему дому, детскому саду , своим близким.</a:t>
            </a:r>
          </a:p>
          <a:p>
            <a:pPr marL="0" indent="0">
              <a:buNone/>
            </a:pPr>
            <a:r>
              <a:rPr lang="ru-RU" sz="2400" i="1" dirty="0" smtClean="0"/>
              <a:t>Расширение представлений о России ,как о родной стране.</a:t>
            </a:r>
          </a:p>
          <a:p>
            <a:pPr marL="0" indent="0">
              <a:buNone/>
            </a:pPr>
            <a:r>
              <a:rPr lang="ru-RU" sz="2400" i="1" dirty="0" smtClean="0"/>
              <a:t>Воспитание патриотизма , уважение к культурному прошлому России средствами эстетического воспитания: изобразительная деятельность , художественное слово.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120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1960" y="2576702"/>
            <a:ext cx="0" cy="11909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	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IMG_20211123_2027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1399" y="797323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Лэпбук по патриотическому воспитанию. Воспитателям детских садов, школьным 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1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254039"/>
            <a:ext cx="498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Организованная предметно-развивающая среда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25" y="741902"/>
            <a:ext cx="3600400" cy="480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2" y="4077072"/>
            <a:ext cx="42672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4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3168" y="147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Акции, </a:t>
            </a:r>
            <a:r>
              <a:rPr lang="ru-RU" sz="2700" dirty="0" err="1">
                <a:solidFill>
                  <a:srgbClr val="002060"/>
                </a:solidFill>
              </a:rPr>
              <a:t>ч</a:t>
            </a:r>
            <a:r>
              <a:rPr lang="ru-RU" sz="2700" dirty="0" err="1" smtClean="0">
                <a:solidFill>
                  <a:srgbClr val="002060"/>
                </a:solidFill>
              </a:rPr>
              <a:t>еленджи</a:t>
            </a:r>
            <a:r>
              <a:rPr lang="ru-RU" sz="2700" dirty="0" smtClean="0">
                <a:solidFill>
                  <a:srgbClr val="002060"/>
                </a:solidFill>
              </a:rPr>
              <a:t>, </a:t>
            </a:r>
            <a:r>
              <a:rPr lang="ru-RU" sz="2700" dirty="0" err="1" smtClean="0">
                <a:solidFill>
                  <a:srgbClr val="002060"/>
                </a:solidFill>
              </a:rPr>
              <a:t>флешмобы</a:t>
            </a:r>
            <a:r>
              <a:rPr lang="ru-RU" sz="2700" dirty="0" smtClean="0">
                <a:solidFill>
                  <a:srgbClr val="002060"/>
                </a:solidFill>
              </a:rPr>
              <a:t>.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80" y="3879197"/>
            <a:ext cx="3837973" cy="287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3" y="997882"/>
            <a:ext cx="3886200" cy="291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95" y="1002038"/>
            <a:ext cx="3877887" cy="290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68" y="3879197"/>
            <a:ext cx="3762684" cy="282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8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" y="738699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759977"/>
            <a:ext cx="3995580" cy="299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803811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3923572" cy="294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19063" y="113646"/>
            <a:ext cx="507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Проект « Природа и мы»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4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«Музей – Казачья горница»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IMG_20211118_10063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40971" y="3997333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2874851" cy="431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56668"/>
            <a:ext cx="3712164" cy="247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9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" y="908720"/>
            <a:ext cx="3520413" cy="264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32" y="1300638"/>
            <a:ext cx="3244839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73521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59632" y="230851"/>
            <a:ext cx="707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Обрядовые и тематические праздники.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546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225</Words>
  <Application>Microsoft Office PowerPoint</Application>
  <PresentationFormat>Экран (4:3)</PresentationFormat>
  <Paragraphs>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«Нравственно-патриотическое  воспитание дошкольников »</vt:lpstr>
      <vt:lpstr>                          </vt:lpstr>
      <vt:lpstr>Методическая литература</vt:lpstr>
      <vt:lpstr>Цель: Воспитать у детей чувство патриотизма и любви к Родине.            </vt:lpstr>
      <vt:lpstr>             </vt:lpstr>
      <vt:lpstr>Акции, челенджи, флешмобы.</vt:lpstr>
      <vt:lpstr>Презентация PowerPoint</vt:lpstr>
      <vt:lpstr>«Музей – Казачья горница»</vt:lpstr>
      <vt:lpstr>Презентация PowerPoint</vt:lpstr>
      <vt:lpstr>Проект  «Герои Отечества»</vt:lpstr>
      <vt:lpstr>Инновационный клуб «Посткроссинг»</vt:lpstr>
      <vt:lpstr> Любовь к Родине начинается с чувства любви к своему посёлку. </vt:lpstr>
      <vt:lpstr>«Нет земли краше ,чем Родина наша!»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 патриотическое воспитание дошкольников»</dc:title>
  <dc:creator>Admin</dc:creator>
  <cp:lastModifiedBy>Admin</cp:lastModifiedBy>
  <cp:revision>88</cp:revision>
  <dcterms:created xsi:type="dcterms:W3CDTF">2012-04-15T12:16:22Z</dcterms:created>
  <dcterms:modified xsi:type="dcterms:W3CDTF">2022-11-10T07:43:30Z</dcterms:modified>
</cp:coreProperties>
</file>