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78" r:id="rId5"/>
    <p:sldId id="262" r:id="rId6"/>
    <p:sldId id="259" r:id="rId7"/>
    <p:sldId id="260" r:id="rId8"/>
    <p:sldId id="266" r:id="rId9"/>
    <p:sldId id="265" r:id="rId10"/>
    <p:sldId id="264" r:id="rId11"/>
    <p:sldId id="281" r:id="rId12"/>
    <p:sldId id="263" r:id="rId13"/>
    <p:sldId id="273" r:id="rId14"/>
    <p:sldId id="280" r:id="rId15"/>
    <p:sldId id="269" r:id="rId16"/>
    <p:sldId id="268" r:id="rId17"/>
    <p:sldId id="267" r:id="rId18"/>
    <p:sldId id="270" r:id="rId19"/>
    <p:sldId id="276" r:id="rId20"/>
    <p:sldId id="283" r:id="rId21"/>
    <p:sldId id="282" r:id="rId22"/>
    <p:sldId id="275" r:id="rId23"/>
    <p:sldId id="279" r:id="rId24"/>
    <p:sldId id="274" r:id="rId25"/>
    <p:sldId id="277" r:id="rId26"/>
    <p:sldId id="261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9" d="100"/>
          <a:sy n="59" d="100"/>
        </p:scale>
        <p:origin x="-2112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4B6E5-633F-4164-89A7-70CBC8258948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82D20-F8BB-4ECD-B517-5D15F34F5D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82D20-F8BB-4ECD-B517-5D15F34F5DD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" Type="http://schemas.openxmlformats.org/officeDocument/2006/relationships/image" Target="../media/image1.jpeg"/><Relationship Id="rId16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14290"/>
            <a:ext cx="8001056" cy="114300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МКДОУ «Детский сад «Светлячок» п.Пеледуй» </a:t>
            </a:r>
            <a:b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муниципального образования «Ленский район» </a:t>
            </a:r>
            <a:b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Республика Саха (Якутия)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2786058"/>
            <a:ext cx="6858048" cy="1752600"/>
          </a:xfrm>
        </p:spPr>
        <p:txBody>
          <a:bodyPr>
            <a:normAutofit fontScale="92500" lnSpcReduction="1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Проект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«Лето – это маленькая жизнь!»</a:t>
            </a:r>
          </a:p>
          <a:p>
            <a:r>
              <a:rPr lang="ru-RU" sz="2600" b="1" dirty="0" smtClean="0">
                <a:solidFill>
                  <a:srgbClr val="FF0000"/>
                </a:solidFill>
                <a:latin typeface="Monotype Corsiva" pitchFamily="66" charset="0"/>
              </a:rPr>
              <a:t>(старшая  </a:t>
            </a:r>
            <a:r>
              <a:rPr lang="ru-RU" sz="2600" b="1" dirty="0" smtClean="0">
                <a:solidFill>
                  <a:srgbClr val="FF0000"/>
                </a:solidFill>
                <a:latin typeface="Monotype Corsiva" pitchFamily="66" charset="0"/>
              </a:rPr>
              <a:t>группа</a:t>
            </a:r>
            <a:r>
              <a:rPr lang="en-US" sz="26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latin typeface="Monotype Corsiva" pitchFamily="66" charset="0"/>
              </a:rPr>
              <a:t>«Вишенка»)</a:t>
            </a:r>
            <a:endParaRPr lang="ru-RU" sz="26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0728" y="4643446"/>
            <a:ext cx="3143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Выполнила воспитатель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Рудых Александра Александровна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Picture 2" descr="E:\Новая папка (2)\проект лето\IMG_20220707_155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500570"/>
            <a:ext cx="2857387" cy="214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:\Users\user\Downloads\htmlimage.jpg"/>
          <p:cNvPicPr>
            <a:picLocks noChangeAspect="1" noChangeArrowheads="1"/>
          </p:cNvPicPr>
          <p:nvPr/>
        </p:nvPicPr>
        <p:blipFill>
          <a:blip r:embed="rId5" cstate="print"/>
          <a:srcRect b="8969"/>
          <a:stretch>
            <a:fillRect/>
          </a:stretch>
        </p:blipFill>
        <p:spPr bwMode="auto">
          <a:xfrm>
            <a:off x="6858016" y="857232"/>
            <a:ext cx="2001159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E:\вишня\Сайт\IMG-20220604-WA0012.jpg"/>
          <p:cNvPicPr>
            <a:picLocks noChangeAspect="1" noChangeArrowheads="1"/>
          </p:cNvPicPr>
          <p:nvPr/>
        </p:nvPicPr>
        <p:blipFill>
          <a:blip r:embed="rId6" cstate="print"/>
          <a:srcRect l="28906"/>
          <a:stretch>
            <a:fillRect/>
          </a:stretch>
        </p:blipFill>
        <p:spPr bwMode="auto">
          <a:xfrm>
            <a:off x="357158" y="1000108"/>
            <a:ext cx="2238348" cy="215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Monotype Corsiva" pitchFamily="66" charset="0"/>
              </a:rPr>
              <a:t>Опыты и эксперименты летом на участке детского сада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Цель: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  развитие интереса детей к поисково-экспериментальной деятельности. </a:t>
            </a:r>
          </a:p>
          <a:p>
            <a:pPr algn="ctr">
              <a:buNone/>
            </a:pPr>
            <a:r>
              <a:rPr lang="ru-RU" i="1" dirty="0" smtClean="0">
                <a:solidFill>
                  <a:srgbClr val="FF0000"/>
                </a:solidFill>
                <a:latin typeface="Monotype Corsiva" pitchFamily="66" charset="0"/>
              </a:rPr>
              <a:t>Задачи: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 формировать у детей дошкольного возраста диалектическое мышление, то есть способности видеть многообразие мира в системе взаимосвязей и взаимозависимостей; развивать наблюдательность, мышление, память, умение анализировать, сравнивать, обобщать, устанавливать причинно-следственные связи, делать выводы, обогащать словарный запас детей, развивать речь; развивать эмоционально-ценностное отношение к окружающему мир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Строим замок из песка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Цель: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создание благоприятных условий для воспитательно – образовательной деятельности с детьми в летний период.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Опыт: «Неньютоновская жидкость»</a:t>
            </a:r>
          </a:p>
          <a:p>
            <a:pPr algn="ctr">
              <a:buNone/>
            </a:pPr>
            <a:r>
              <a:rPr lang="ru-RU" sz="3400" b="1" dirty="0" smtClean="0">
                <a:solidFill>
                  <a:srgbClr val="FF0000"/>
                </a:solidFill>
                <a:latin typeface="Monotype Corsiva" pitchFamily="66" charset="0"/>
              </a:rPr>
              <a:t>Цель:  </a:t>
            </a:r>
            <a:r>
              <a:rPr lang="ru-RU" sz="3400" dirty="0" smtClean="0">
                <a:solidFill>
                  <a:srgbClr val="FF0000"/>
                </a:solidFill>
                <a:latin typeface="Monotype Corsiva" pitchFamily="66" charset="0"/>
              </a:rPr>
              <a:t>наглядно показать свойства неньютоновских жидкостей.</a:t>
            </a:r>
            <a:endParaRPr lang="ru-RU" sz="29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sz="4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Солнце, воздух и вода –</a:t>
            </a:r>
            <a:b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Наши лучшие друзья.</a:t>
            </a:r>
            <a:b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С ними будем мы дружить,</a:t>
            </a:r>
            <a:b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Чтоб здоровыми нам быть.</a:t>
            </a:r>
            <a:endParaRPr lang="ru-RU" sz="2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E:\Новая папка (2)\проект лето\IMG_20220704_1050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786058"/>
            <a:ext cx="2445804" cy="1834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E:\Новая папка (2)\проект лето\IMG_20220704_105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429132"/>
            <a:ext cx="2928958" cy="2196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E:\Новая папка (2)\проект лето\IMG_20220707_150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714884"/>
            <a:ext cx="2500330" cy="1875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E:\Новая папка (2)\проект лето\IMG_20220707_1509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4138" y="285728"/>
            <a:ext cx="257176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5" name="Picture 7" descr="C:\Users\user\Desktop\лето\Videoframe_20220904_205524_com.huawei.himovie.overse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2643182"/>
            <a:ext cx="2089525" cy="371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6" name="Picture 8" descr="C:\Users\user\Desktop\лето\Videoframe_20220904_205533_com.huawei.himovie.overseas.jpg"/>
          <p:cNvPicPr>
            <a:picLocks noChangeAspect="1" noChangeArrowheads="1"/>
          </p:cNvPicPr>
          <p:nvPr/>
        </p:nvPicPr>
        <p:blipFill>
          <a:blip r:embed="rId8" cstate="print"/>
          <a:srcRect b="45312"/>
          <a:stretch>
            <a:fillRect/>
          </a:stretch>
        </p:blipFill>
        <p:spPr bwMode="auto">
          <a:xfrm>
            <a:off x="3571868" y="1928802"/>
            <a:ext cx="2277851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" descr="C:\Users\user\Downloads\IMG_20220628_1138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48" y="214290"/>
            <a:ext cx="1857388" cy="247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571536" y="0"/>
            <a:ext cx="7215238" cy="17144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Рисование на улице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по теме «Какого цвета лето!»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72132" y="1500174"/>
            <a:ext cx="32146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Скажите, дети, лето – Оно какого цвета: Зелёное, бордовое, С может быть, лиловое? А лето очень разное: Коричневое, красное, Лимонно-золотистое, Как облачко – пушистое. Как яблоко – румяное, Как мята к чаю – пряное. Весёлое и звонкое, С мальчишками, с девчонками. От дождика – прохладное, В цветочках всё нарядное. От солнца – очень жаркое, Счастливое и яркое! Всем нам необходимое – Оно всегда ЛЮБИМОЕ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!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E:\Новая папка (2)\проект лето\IMG_20220707_125734.jpg"/>
          <p:cNvPicPr>
            <a:picLocks noChangeAspect="1" noChangeArrowheads="1"/>
          </p:cNvPicPr>
          <p:nvPr/>
        </p:nvPicPr>
        <p:blipFill>
          <a:blip r:embed="rId3" cstate="print"/>
          <a:srcRect l="5250" r="3500" b="1250"/>
          <a:stretch>
            <a:fillRect/>
          </a:stretch>
        </p:blipFill>
        <p:spPr bwMode="auto">
          <a:xfrm>
            <a:off x="214282" y="3857628"/>
            <a:ext cx="1930867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Новая папка (2)\проект лето\IMG_20220707_125627_edit_298992860449168.jpg"/>
          <p:cNvPicPr>
            <a:picLocks noChangeAspect="1" noChangeArrowheads="1"/>
          </p:cNvPicPr>
          <p:nvPr/>
        </p:nvPicPr>
        <p:blipFill>
          <a:blip r:embed="rId4" cstate="print"/>
          <a:srcRect b="10148"/>
          <a:stretch>
            <a:fillRect/>
          </a:stretch>
        </p:blipFill>
        <p:spPr bwMode="auto">
          <a:xfrm>
            <a:off x="2500297" y="1643050"/>
            <a:ext cx="3059873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:\Новая папка (2)\проект лето\IMG_20220707_135531_edit_2989208625512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4357694"/>
            <a:ext cx="2866450" cy="198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E:\Новая папка (2)\проект лето\IMG_20220707_1258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-11933" y="1583513"/>
            <a:ext cx="2381224" cy="178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71480"/>
            <a:ext cx="4186238" cy="164307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Мы мелками на асфальте 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Целый день рисуем с Катей. 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Как рисунок наш назвать? 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Попытайтесь отгадать!</a:t>
            </a:r>
          </a:p>
          <a:p>
            <a:pPr>
              <a:buNone/>
            </a:pP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Picture 3" descr="E:\Новая папка (2)\проект лето\IMG_20220708_102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500306"/>
            <a:ext cx="4952991" cy="278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E:\Новая папка (2)\проект лето\IMG_20220708_101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85728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5" name="Picture 1" descr="E:\Новая папка (2)\проект лето\IMG_20220708_1019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3" y="3643314"/>
            <a:ext cx="3429023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Лепка «Пчёлка»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«Жуки на цветочной клумбе»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1" name="Picture 1" descr="E:\Новая папка (2)\проект лето\IMG_20220704_1036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71612"/>
            <a:ext cx="3214710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2" name="Picture 2" descr="E:\Новая папка (2)\проект лето\IMG_20220704_103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643050"/>
            <a:ext cx="3143240" cy="4190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Подвижные игры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142984"/>
            <a:ext cx="5286412" cy="25003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Хорошо, когда дети играют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Будни серые в миг расцветают,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В то же мгновение мир наступает…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Это игра забияк примеряет!</a:t>
            </a:r>
          </a:p>
        </p:txBody>
      </p:sp>
      <p:pic>
        <p:nvPicPr>
          <p:cNvPr id="4098" name="Picture 2" descr="E:\Новая папка (2)\проект лето\IMG_20220707_155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3333742" cy="250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E:\Новая папка (2)\проект лето\IMG_20220704_104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714752"/>
            <a:ext cx="3857652" cy="289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E:\Новая папка (2)\проект лето\IMG_20220704_1046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643314"/>
            <a:ext cx="3786182" cy="2839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Наш замок из песка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214422"/>
            <a:ext cx="4643438" cy="2971808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Песочница, песочница, 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В песке вся детвора. 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Построить замок хочется, 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Забавная игра.</a:t>
            </a:r>
          </a:p>
          <a:p>
            <a:endParaRPr lang="ru-RU" dirty="0"/>
          </a:p>
        </p:txBody>
      </p:sp>
      <p:pic>
        <p:nvPicPr>
          <p:cNvPr id="5122" name="Picture 2" descr="E:\Новая папка (2)\проект лето\IMG_20220707_162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3500462" cy="2625347"/>
          </a:xfrm>
          <a:prstGeom prst="rect">
            <a:avLst/>
          </a:prstGeom>
          <a:noFill/>
        </p:spPr>
      </p:pic>
      <p:pic>
        <p:nvPicPr>
          <p:cNvPr id="5123" name="Picture 3" descr="E:\Новая папка (2)\проект лето\IMG_20220707_162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286124"/>
            <a:ext cx="371477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Шашечный турнир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«Крестики нолики»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3686172" cy="175736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Маленький ты, но в игре не плошай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Правила просто всегда соблюдай!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Покажут здесь выдержку наши ребята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Усилие воли, проявят где надо.</a:t>
            </a:r>
            <a:endParaRPr lang="ru-RU" sz="1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E:\Новая папка (2)\проект лето\IMG_20220707_155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428736"/>
            <a:ext cx="2952771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E:\Новая папка (2)\проект лето\IMG_20220707_155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571876"/>
            <a:ext cx="257176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E:\Новая папка (2)\проект лето\IMG_20220701_1334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857628"/>
            <a:ext cx="187524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50" name="AutoShape 6" descr="https://docviewer.yandex.ru/view/981890171/htmlimage?id=3n71g-cfx63f731i2xm8vsh0i4ljll246qcr5vi5exmnq8u2k7ruknm010hmh2ditzkkboyn3caccg4zb2ri1yu9b5abiv5uq0m40lb3c&amp;name=image-0kjBtcYYJkEb0Jly7x.jpg&amp;dsid=57d3c315fbca88a0da84ab27b3d8f9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151" name="Picture 7" descr="C:\Users\user\Downloads\IMG_20220628_114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143248"/>
            <a:ext cx="2428792" cy="323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Наблюдение за растениями и насекомыми.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3043230" cy="29003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На лугу трещит кузнечик,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В небе бабочка парит,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На цветке мохнатый, громкий,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Полосатый шмель жужжит.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Насекомые летают, 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Скачут, ползают, парят, 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Красотой нас удивляют,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Пользу так же принося!</a:t>
            </a:r>
            <a:endParaRPr lang="ru-RU" sz="1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3313" name="Picture 1" descr="E:\Новая папка (2)\проект лето\IMG_20220707_161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785794"/>
            <a:ext cx="2250297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E:\Новая папка (2)\проект лето\IMG_20220707_161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86190"/>
            <a:ext cx="2143140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Picture 3" descr="E:\Новая папка (2)\проект лето\IMG_20220707_1619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500174"/>
            <a:ext cx="2607419" cy="3476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6" name="Picture 4" descr="E:\Новая папка (2)\проект лето\IMG_20220602_1031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334138" y="3881440"/>
            <a:ext cx="2000265" cy="2667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Опыты с водой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8"/>
            <a:ext cx="3043230" cy="29003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Это всё – эксперименты 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– Интересные моменты! 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Всё, всё, всё хотим узнать! 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Нужно всё зарисовать! 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Как наш опыт получился,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 Сколько времени он длился? 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Удивляемся всему: 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Как? Зачем? И почему?</a:t>
            </a:r>
          </a:p>
          <a:p>
            <a:endParaRPr lang="ru-RU" dirty="0"/>
          </a:p>
        </p:txBody>
      </p:sp>
      <p:pic>
        <p:nvPicPr>
          <p:cNvPr id="2050" name="Picture 2" descr="E:\Новая папка (2)\проект лето\IMG_20220707_163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428604"/>
            <a:ext cx="208956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E:\Новая папка (2)\проект лето\IMG_20220701_112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429000"/>
            <a:ext cx="2303876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user\Desktop\экс (5).jpg"/>
          <p:cNvPicPr>
            <a:picLocks noChangeAspect="1" noChangeArrowheads="1"/>
          </p:cNvPicPr>
          <p:nvPr/>
        </p:nvPicPr>
        <p:blipFill>
          <a:blip r:embed="rId5" cstate="print"/>
          <a:srcRect l="22392" r="32741"/>
          <a:stretch>
            <a:fillRect/>
          </a:stretch>
        </p:blipFill>
        <p:spPr bwMode="auto">
          <a:xfrm>
            <a:off x="2928926" y="1500174"/>
            <a:ext cx="3643339" cy="374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00042"/>
            <a:ext cx="8472518" cy="562612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Вид проекта: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  информационно-исследовательский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Продолжительность проекта: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   среднесрочный(июнь - июль)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Участники проекта: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  дети, воспитатель, родители.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Гипотеза: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 увеличение времени нахождения детей на свежем воздухе в летний период даст возможность для формирования здорового образа жизни, повышения двигательной активности, а также для обогащения знаний, активизации мыслительных процессов у детей .</a:t>
            </a:r>
          </a:p>
          <a:p>
            <a:pPr>
              <a:buNone/>
            </a:pPr>
            <a:endParaRPr lang="ru-RU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Опыт: </a:t>
            </a:r>
            <a:b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«Неньютоновская </a:t>
            </a:r>
            <a:b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жидкость»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9218" name="Picture 2" descr="E:\Новая папка (2)\проект лето\IMG_20220707_1638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2035983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E:\Новая папка (2)\проект лето\IMG_20220707_1638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285728"/>
            <a:ext cx="208956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E:\Новая папка (2)\проект лето\IMG_20220707_1635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071810"/>
            <a:ext cx="2786082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 descr="E:\Новая папка (2)\проект лето\IMG_20220707_1636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2000240"/>
            <a:ext cx="2786082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«Сторителлинг»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8195" name="Picture 3" descr="E:\Новая папка (2)\проект лето\IMG_20220708_1002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2483638" cy="3311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E:\Новая папка (2)\проект лето\IMG_20220708_100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357430"/>
            <a:ext cx="3214692" cy="428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 descr="E:\Новая папка (2)\проект лето\IMG_20220708_1031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571876"/>
            <a:ext cx="3905245" cy="292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 descr="E:\Новая папка (2)\проект лето\IMG_20220708_1031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214289"/>
            <a:ext cx="2571768" cy="192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Уборка веранды и игрушек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Полив цветов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Прополка огорода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214554"/>
            <a:ext cx="4257676" cy="14287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Как работа закипела. </a:t>
            </a:r>
          </a:p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Каждый в руки веник взял. </a:t>
            </a:r>
          </a:p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С песней, весело, задорно </a:t>
            </a:r>
          </a:p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На площадке подметал.</a:t>
            </a:r>
          </a:p>
          <a:p>
            <a:pPr>
              <a:buNone/>
            </a:pP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  <p:pic>
        <p:nvPicPr>
          <p:cNvPr id="3074" name="Picture 2" descr="E:\Новая папка (2)\проект лето\IMG_20220704_103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357430"/>
            <a:ext cx="2500298" cy="3333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user\Desktop\лето\Screenshot_20220829_173805_ru.yandex.disk_edit_447047498827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000504"/>
            <a:ext cx="1999114" cy="2522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user\Desktop\лето\Screenshot_20220829_173938_ru.yandex.disk_edit_446944087270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928670"/>
            <a:ext cx="2071702" cy="3481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Квест-игра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«Спасение насекомых»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E:\Новая папка (2)\проект лето\IMG_20220707_1535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214422"/>
            <a:ext cx="2374366" cy="178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E:\Новая папка (2)\проект лето\IMG_20220707_153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214554"/>
            <a:ext cx="2381267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E:\Новая папка (2)\проект лето\IMG_20220707_1537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4714884"/>
            <a:ext cx="2428924" cy="182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E:\Новая папка (2)\проект лето\IMG_20220707_1538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285728"/>
            <a:ext cx="2095515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 descr="E:\Новая папка (2)\проект лето\IMG_20220707_1540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85727"/>
            <a:ext cx="2143140" cy="1607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E:\Новая папка (2)\проект лето\IMG_20220707_154207.jpg"/>
          <p:cNvPicPr>
            <a:picLocks noChangeAspect="1" noChangeArrowheads="1"/>
          </p:cNvPicPr>
          <p:nvPr/>
        </p:nvPicPr>
        <p:blipFill>
          <a:blip r:embed="rId8" cstate="print"/>
          <a:srcRect l="43062" t="24750"/>
          <a:stretch>
            <a:fillRect/>
          </a:stretch>
        </p:blipFill>
        <p:spPr bwMode="auto">
          <a:xfrm>
            <a:off x="6500826" y="2214554"/>
            <a:ext cx="2306289" cy="2286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5" name="Picture 9" descr="E:\Новая папка (2)\проект лето\IMG_20220707_15482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4357694"/>
            <a:ext cx="2786050" cy="208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6" name="Picture 10" descr="E:\Новая папка (2)\проект лето\IMG_20220707_15494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14678" y="3286124"/>
            <a:ext cx="2857488" cy="214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Фотовыставка «Это наше лето!»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C:\Users\user\Desktop\лето\IMG-20220705-WA00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28670"/>
            <a:ext cx="1589496" cy="211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user\Desktop\лето\IMG-20220705-WA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928670"/>
            <a:ext cx="1607355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user\Desktop\лето\IMG-20220706-WA0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1071546"/>
            <a:ext cx="2214578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Users\user\Desktop\лето\IMG-20220706-WA0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4071942"/>
            <a:ext cx="1660916" cy="221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C:\Users\user\Desktop\лето\IMG-20220706-WA0026.jpg"/>
          <p:cNvPicPr>
            <a:picLocks noChangeAspect="1" noChangeArrowheads="1"/>
          </p:cNvPicPr>
          <p:nvPr/>
        </p:nvPicPr>
        <p:blipFill>
          <a:blip r:embed="rId7"/>
          <a:srcRect t="21827"/>
          <a:stretch>
            <a:fillRect/>
          </a:stretch>
        </p:blipFill>
        <p:spPr bwMode="auto">
          <a:xfrm>
            <a:off x="285720" y="3571876"/>
            <a:ext cx="1643042" cy="264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 descr="C:\Users\user\Desktop\лето\IMG-20220706-WA002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9190" y="1428736"/>
            <a:ext cx="2214578" cy="403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 descr="C:\Users\user\Desktop\лето\IMG-20220706-WA00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3714752"/>
            <a:ext cx="1803778" cy="240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Выставка рисунков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«Картинка про лето»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E:\Новая папка (2)\проект лето\IMG_20220707_1642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500174"/>
            <a:ext cx="3238491" cy="242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E:\Новая папка (2)\проект лето\IMG_20220707_164245.jpg"/>
          <p:cNvPicPr>
            <a:picLocks noChangeAspect="1" noChangeArrowheads="1"/>
          </p:cNvPicPr>
          <p:nvPr/>
        </p:nvPicPr>
        <p:blipFill>
          <a:blip r:embed="rId4" cstate="print"/>
          <a:srcRect l="4625" t="4000" r="2750" b="7250"/>
          <a:stretch>
            <a:fillRect/>
          </a:stretch>
        </p:blipFill>
        <p:spPr bwMode="auto">
          <a:xfrm>
            <a:off x="6016222" y="1857364"/>
            <a:ext cx="2982285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E:\Новая папка (2)\проект лето\IMG_20220707_135538_edit_2989055173043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211435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E:\Новая папка (2)\проект лето\IMG_20220707_125829.jpg"/>
          <p:cNvPicPr>
            <a:picLocks noChangeAspect="1" noChangeArrowheads="1"/>
          </p:cNvPicPr>
          <p:nvPr/>
        </p:nvPicPr>
        <p:blipFill>
          <a:blip r:embed="rId6" cstate="print"/>
          <a:srcRect r="2703" b="4029"/>
          <a:stretch>
            <a:fillRect/>
          </a:stretch>
        </p:blipFill>
        <p:spPr bwMode="auto">
          <a:xfrm rot="10800000">
            <a:off x="6072198" y="4214818"/>
            <a:ext cx="2841114" cy="2101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E:\Новая папка (2)\проект лето\IMG_20220707_1258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-59564" y="4083823"/>
            <a:ext cx="2762269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E:\Новая папка (2)\проект лето\IMG_20220707_1258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4214818"/>
            <a:ext cx="3047888" cy="228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7358114" cy="9397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Фотовыставка: 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«Цветы»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7171" name="AutoShape 3" descr="https://docviewer.yandex.ru/view/981890171/htmlimage?id=1y28v-cbggvrmw8b4ggy3n4lhidlfjtwsnukq1jx4l4wn0lp3ic6d0juox8xtefd4utsv5l99fl0rvarapcs9jpexg3xkun5mvf2qm10y&amp;name=image-AzXUEJ4mfDPfMd7itJ.jpg&amp;dsid=d412f27f06a0e940c36a611888104cd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6" name="Picture 2" descr="E:\Новая папка (2)\проект лето\IMG_20220615_0802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214291"/>
            <a:ext cx="155377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Новая папка (2)\проект лето\IMG_20220623_220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785794"/>
            <a:ext cx="1160818" cy="154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:\Новая папка (2)\проект лето\IMG_20220629_1637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214290"/>
            <a:ext cx="1517975" cy="2023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E:\Новая папка (2)\проект лето\IMG_20220630_0747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4071942"/>
            <a:ext cx="1928794" cy="25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E:\Новая папка (2)\проект лето\IMG_20220703_2224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571744"/>
            <a:ext cx="1821651" cy="242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E:\Новая папка (2)\проект лето\IMG_20220704_1058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 flipV="1">
            <a:off x="3580797" y="5063144"/>
            <a:ext cx="1339463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E:\Новая папка (2)\проект лето\IMG_20220704_10582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4714876" y="1500174"/>
            <a:ext cx="1285884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 descr="E:\Новая папка (2)\проект лето\IMG_20220704_11452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0694" y="4857760"/>
            <a:ext cx="1357222" cy="1809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1" descr="E:\Новая папка (2)\проект лето\IMG_20220707_11455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14744" y="3286124"/>
            <a:ext cx="1339445" cy="178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Picture 12" descr="E:\Новая папка (2)\проект лето\IMG_20220707_11460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7119955" y="2095491"/>
            <a:ext cx="1571637" cy="2095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8" name="Picture 14" descr="E:\Новая папка (2)\проект лето\IMG_20220707_18041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72198" y="428604"/>
            <a:ext cx="1143008" cy="152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9" name="Picture 15" descr="E:\Новая папка (2)\проект лето\IMG_20220714_16380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57554" y="1571612"/>
            <a:ext cx="1178728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 descr="E:\Новая папка (2)\проект лето\IMG_20220722_172331.jpg"/>
          <p:cNvPicPr>
            <a:picLocks noChangeAspect="1" noChangeArrowheads="1"/>
          </p:cNvPicPr>
          <p:nvPr/>
        </p:nvPicPr>
        <p:blipFill>
          <a:blip r:embed="rId15" cstate="print"/>
          <a:srcRect t="20750" b="23937"/>
          <a:stretch>
            <a:fillRect/>
          </a:stretch>
        </p:blipFill>
        <p:spPr bwMode="auto">
          <a:xfrm>
            <a:off x="5429256" y="3286124"/>
            <a:ext cx="1247594" cy="150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1" name="Picture 17" descr="E:\Новая папка (2)\проект лето\IMG_20220729_065253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5286388"/>
            <a:ext cx="2917436" cy="1342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2" name="Picture 18" descr="E:\Новая папка (2)\проект лето\IMG_20220718_091417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14546" y="3286124"/>
            <a:ext cx="1178727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297106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7171" name="AutoShape 3" descr="https://docviewer.yandex.ru/view/981890171/htmlimage?id=1y28v-cbggvrmw8b4ggy3n4lhidlfjtwsnukq1jx4l4wn0lp3ic6d0juox8xtefd4utsv5l99fl0rvarapcs9jpexg3xkun5mvf2qm10y&amp;name=image-AzXUEJ4mfDPfMd7itJ.jpg&amp;dsid=d412f27f06a0e940c36a611888104cd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098" name="Picture 2" descr="E:\Новая папка (2)\проект лето\IMG_20220707_1556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2464612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E:\Новая папка (2)\проект лето\IMG_20220701_133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785926"/>
            <a:ext cx="2464612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E:\Новая папка (2)\проект лето\IMG_20220701_1334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143248"/>
            <a:ext cx="3286081" cy="2464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Актуальность: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9001156" cy="528641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Успех летней работы определяется, прежде всего, тем, насколько своевременно и качественно подготовился к ней коллектив детского сада. Подготовка затрагивает все стороны жизни дошкольного учреждения, всех членов коллектива.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Чётко спланированная система мероприятий развлекательного, познавательного и оздоровительного характера обеспечивает необходимый уровень физического и психического развития детей, удовлетворяется потребность растущего организма в отдыхе, творческой деятельности и движении, а так же укрепление здоровья.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Летом в режиме дня предусматривается максимальное пребывание детей на открытом воздухе, что позволяет воспитателям в большей степени, чем в другие сезоны, решать задачи экологического воспитания.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Правильно организованная игровая деятельность, детское экспериментирование и опытно - исследовательская деятельность дошкольников способствует развитию познавательной активности.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86058"/>
            <a:ext cx="5929354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MS PGothic" pitchFamily="34" charset="-128"/>
              </a:rPr>
              <a:t>Цель:</a:t>
            </a:r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  <a:ea typeface="MS PGothic" pitchFamily="34" charset="-128"/>
              </a:rPr>
              <a:t> создание в ДОУ максимально эффективных условий для организации летней оздоровительной работы и развития познавательного интереса воспитанников в летний период.</a:t>
            </a:r>
            <a:r>
              <a:rPr lang="ru-RU" sz="22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2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2050" name="Picture 2" descr="E:\Новая папка (2)\проект лето\IMG_20220707_155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357694"/>
            <a:ext cx="2857488" cy="214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E:\Новая папка (2)\проект лето\IMG_20220707_1146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143380"/>
            <a:ext cx="1875230" cy="250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E:\Новая папка (2)\проект лето\IMG_20220607_113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428604"/>
            <a:ext cx="2464593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Задачи: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71546"/>
            <a:ext cx="8443914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i="1" dirty="0" smtClean="0">
                <a:solidFill>
                  <a:srgbClr val="FF0000"/>
                </a:solidFill>
                <a:latin typeface="Monotype Corsiva" pitchFamily="66" charset="0"/>
              </a:rPr>
              <a:t>Образовательные: </a:t>
            </a: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создание условий, обеспечивающих охрану жизни и здоровья детей, через использование природных факторов; расширение знаний детей о сезонных изменениях в природе; способствование активного вовлечения родителей в совместную деятельность с ребёнком в условиях семьи и детского сада.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FF0000"/>
                </a:solidFill>
                <a:latin typeface="Monotype Corsiva" pitchFamily="66" charset="0"/>
              </a:rPr>
              <a:t>Развивающие: </a:t>
            </a: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развитие познавательного интереса; формирование навыков экспериментирования; развитие двигательной активности и приобщение к летним видам спорта и укрепление здоровья;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Воспитательные: </a:t>
            </a: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воспитание у детей любви ко всему живому, желания беречь и защищать природу; воспитание привычки повседневной физической активности.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Предполагаемый результат:</a:t>
            </a:r>
            <a:endParaRPr lang="ru-RU" sz="20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Привитие детям экологической культуры.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Приобретение новых знаний и впечатлений об окружающем мире.</a:t>
            </a:r>
            <a:endParaRPr lang="ru-RU" sz="2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Этапы реализации проекта: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00108"/>
            <a:ext cx="8643998" cy="5126055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1.Подготовительный этап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 (июнь 1-я неделя)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-способствование умственному, нравственному, эстетическому и физическому воспитанию дошкольников (беседа о лете, летнем отдыхе; о том, чем дети занимаются в летнее время года; консультации для родителей);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-подбор методической, научно-популярной и художественной литературы, иллюстрированного материала по данной теме;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-подбор материала для изобразительной и продуктивной деятельности детей;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-составление перспективного плана мероприятий.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2.Основной этап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 (реализация проекта июнь, июль -2,3 неделя)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3.Заключительный этап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 (июль 4 неделя). Направлен на выявление эффективности проведенного комплекса физкультурно-оздоровительных мероприятий и подведение итогов детской деятельности в летний период (выставка детских рисунков «Картинка про лето»; фотовыставка «Это наше лето» «Цветы»).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Перспективное планирование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Познавательная деятельность</a:t>
            </a:r>
            <a:endParaRPr lang="ru-RU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1.Наблюдения и беседа: «Таинственный мир насекомых».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Задачи: закрепление знаний детей о насекомых, внешних признаках, их строении, образе жизни; закрепление умения устанавливать правильную последовательность событий в жизни насекомых; воспитание любви к природе.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2.Чтение летней экологической народной сказки: «Лесной пожар»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Задачи: формирование у детей представления о пожарной безопасности в природе, об опасности разжигания костров для окружающей среды и собственного здоровья; приобретение новых знаний и впечатлений об окружающем мире; воспитывать бережное отношение к природе.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3.Беседа: «Лето  - это маленькая жизнь!»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Задачи: закрепление знаний детей о лете, о сезонных изменениях в природе летом; воспитание любви к родной природе; развитие логического мышления детей; слухового внимания, быстроты мышления.</a:t>
            </a:r>
          </a:p>
          <a:p>
            <a:pPr algn="ctr"/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Игровая деятельность: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514353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1.Сюжетно – ролевые игры: «На лугу пасутся......»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Задачи: формирование у детей умения творчески развивать сюжет, используя накопленный личный опыт; положительных взаимоотношений между детьми в процессе игры; воспитание у детей уважения к труду работников ферм; закрепление знаний о труде фермеров, растительном и животном мире;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2.Подвижные игры: «Попади в корзину», «Хитрая лиса», «Хоровод», «Ручеёк», «Жмурки».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Задачи: развитие глазомера, развитие ловкости и быстроты; обучение играть по правилам.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3. Квест- игра: «Спасение насекомых» 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Задачи: расширение представлений детей о многообразии насекомых, их значении в природе.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4. «Сторителлинг» - рассказывание историй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Задачи: захватить внимание детей с начала повествования и удерживать его в течение всей истории, вызвать симпатию к герою, донести основную мысль истории.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4804994_90-p-fon-dlya-prezentatsii-detskii-sad-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Художественная деятельность: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1.Рисование: «Лето глазами детей» «Радостное солнышко»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Задачи: обучение узнавать, называть, выделять из нескольких, каждый цвет спектра, определяя недостающий цвет в спектре по представлению; способствование развития внимания к цвету. 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2.Оригами «Улитка» 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Задачи: продолжать формировать умение конструировать поделки из бумаги способом оригами по инструкции и показу педагога; отрабатывать навыки сгибания квадратного листа бумаги по диагонали и по горизонтали пополам;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3.Лепка «Пчелка» «Жуки на цветочной клумбе».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Задачи: развитие у детей интереса к лепке; совершенствование умения скатывать пластилин прямыми и круговыми движениями, расплющивая его, используя в работе, различные вспомогательные предметы, (колпачки от фломастеров, трубочки, стеку и т. д.) для украшения цветов; развитие эстетического восприятия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20670</TotalTime>
  <Words>817</Words>
  <PresentationFormat>Экран (4:3)</PresentationFormat>
  <Paragraphs>119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МКДОУ «Детский сад «Светлячок» п.Пеледуй»  муниципального образования «Ленский район»  Республика Саха (Якутия)</vt:lpstr>
      <vt:lpstr>Слайд 2</vt:lpstr>
      <vt:lpstr>Актуальность: </vt:lpstr>
      <vt:lpstr>Цель: создание в ДОУ максимально эффективных условий для организации летней оздоровительной работы и развития познавательного интереса воспитанников в летний период.   </vt:lpstr>
      <vt:lpstr>Задачи: </vt:lpstr>
      <vt:lpstr>Этапы реализации проекта: </vt:lpstr>
      <vt:lpstr>Перспективное планирование </vt:lpstr>
      <vt:lpstr>Игровая деятельность: </vt:lpstr>
      <vt:lpstr>Художественная деятельность: </vt:lpstr>
      <vt:lpstr>Опыты и эксперименты летом на участке детского сада </vt:lpstr>
      <vt:lpstr>Солнце, воздух и вода – Наши лучшие друзья. С ними будем мы дружить, Чтоб здоровыми нам быть.</vt:lpstr>
      <vt:lpstr>Слайд 12</vt:lpstr>
      <vt:lpstr>Слайд 13</vt:lpstr>
      <vt:lpstr>Лепка «Пчёлка» «Жуки на цветочной клумбе»</vt:lpstr>
      <vt:lpstr>Подвижные игры </vt:lpstr>
      <vt:lpstr>Наш замок из песка </vt:lpstr>
      <vt:lpstr>Шашечный турнир «Крестики нолики» </vt:lpstr>
      <vt:lpstr>Наблюдение за растениями и насекомыми. </vt:lpstr>
      <vt:lpstr>Опыты с водой </vt:lpstr>
      <vt:lpstr>Опыт:  «Неньютоновская  жидкость»</vt:lpstr>
      <vt:lpstr>«Сторителлинг»</vt:lpstr>
      <vt:lpstr>Уборка веранды и игрушек Полив цветов Прополка огорода </vt:lpstr>
      <vt:lpstr>Квест-игра  «Спасение насекомых»</vt:lpstr>
      <vt:lpstr>Фотовыставка «Это наше лето!»</vt:lpstr>
      <vt:lpstr>Выставка рисунков  «Картинка про лето»</vt:lpstr>
      <vt:lpstr>Фотовыставка:  «Цветы»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МКДОУ «Детский сад «Светлячок» п.Пеледуй» муниципального образования «Ленский район»  Республика Саха (Якутия)</dc:title>
  <dc:creator>User</dc:creator>
  <cp:lastModifiedBy>Пользователь Windows</cp:lastModifiedBy>
  <cp:revision>39</cp:revision>
  <dcterms:created xsi:type="dcterms:W3CDTF">2022-07-06T03:30:50Z</dcterms:created>
  <dcterms:modified xsi:type="dcterms:W3CDTF">2023-03-01T00:55:25Z</dcterms:modified>
</cp:coreProperties>
</file>