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9" r:id="rId7"/>
    <p:sldId id="262" r:id="rId8"/>
    <p:sldId id="266" r:id="rId9"/>
    <p:sldId id="265" r:id="rId10"/>
    <p:sldId id="264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1" autoAdjust="0"/>
    <p:restoredTop sz="94660"/>
  </p:normalViewPr>
  <p:slideViewPr>
    <p:cSldViewPr>
      <p:cViewPr varScale="1">
        <p:scale>
          <a:sx n="69" d="100"/>
          <a:sy n="69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3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9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4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1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3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77DC-5CF7-4A03-80E3-E9D311AB54D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D365-1315-4E1D-9050-41EA12503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9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Storytelling-</a:t>
            </a:r>
            <a:r>
              <a:rPr lang="ru-RU" sz="4400" b="1" dirty="0" smtClean="0">
                <a:solidFill>
                  <a:srgbClr val="002060"/>
                </a:solidFill>
              </a:rPr>
              <a:t>интерактивный 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метод работы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с </a:t>
            </a:r>
            <a:r>
              <a:rPr lang="ru-RU" sz="4400" b="1" dirty="0" smtClean="0">
                <a:solidFill>
                  <a:srgbClr val="002060"/>
                </a:solidFill>
              </a:rPr>
              <a:t>детьми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036">
            <a:off x="6862221" y="3464358"/>
            <a:ext cx="1300928" cy="1990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376">
            <a:off x="6815977" y="1583815"/>
            <a:ext cx="1196752" cy="1736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9524">
            <a:off x="6516296" y="2380720"/>
            <a:ext cx="1796115" cy="2061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3973">
            <a:off x="4789020" y="714900"/>
            <a:ext cx="1877194" cy="20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0"/>
            <a:ext cx="9130706" cy="6844109"/>
          </a:xfrm>
        </p:spPr>
      </p:pic>
      <p:sp>
        <p:nvSpPr>
          <p:cNvPr id="3" name="TextBox 2"/>
          <p:cNvSpPr txBox="1"/>
          <p:nvPr/>
        </p:nvSpPr>
        <p:spPr>
          <a:xfrm>
            <a:off x="158445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«Стихи </a:t>
            </a:r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 кубике»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0" y="4077072"/>
            <a:ext cx="1962002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338329"/>
            <a:ext cx="3760959" cy="4631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88" y="1052736"/>
            <a:ext cx="1893275" cy="26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" y="13891"/>
            <a:ext cx="9130706" cy="684410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600400" cy="4093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1995686" cy="2660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89" y="3861048"/>
            <a:ext cx="2239398" cy="2985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475"/>
            <a:ext cx="23812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66" y="0"/>
            <a:ext cx="9245365" cy="6844109"/>
          </a:xfrm>
        </p:spPr>
      </p:pic>
      <p:sp>
        <p:nvSpPr>
          <p:cNvPr id="3" name="TextBox 2"/>
          <p:cNvSpPr txBox="1"/>
          <p:nvPr/>
        </p:nvSpPr>
        <p:spPr>
          <a:xfrm>
            <a:off x="157051" y="40466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возможности даёт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сторителлинг: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-отличный способ разнообразить образовательную деятельность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-можно успешно использовать в проектной деятельности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-объединяет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взрослых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90057"/>
            <a:ext cx="5400600" cy="27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4888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(storytelling) в переводе с английского — рассказывание историй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7992888" cy="4923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8970"/>
            <a:ext cx="2371725" cy="1968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0767">
            <a:off x="1623331" y="3519343"/>
            <a:ext cx="3264054" cy="18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0"/>
            <a:ext cx="9174991" cy="6844109"/>
          </a:xfrm>
        </p:spPr>
      </p:pic>
      <p:sp>
        <p:nvSpPr>
          <p:cNvPr id="3" name="TextBox 2"/>
          <p:cNvSpPr txBox="1"/>
          <p:nvPr/>
        </p:nvSpPr>
        <p:spPr>
          <a:xfrm>
            <a:off x="-24714" y="148282"/>
            <a:ext cx="9168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развивает сторителлинг </a:t>
            </a:r>
          </a:p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обогащение активного словаря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-внимание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-воображение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-желание общаться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8964488" cy="2470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97272"/>
            <a:ext cx="2564904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967316"/>
            <a:ext cx="2592288" cy="2924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41491"/>
            <a:ext cx="2636912" cy="15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-7173"/>
            <a:ext cx="9158808" cy="6865173"/>
          </a:xfrm>
        </p:spPr>
      </p:pic>
      <p:sp>
        <p:nvSpPr>
          <p:cNvPr id="3" name="TextBox 2"/>
          <p:cNvSpPr txBox="1"/>
          <p:nvPr/>
        </p:nvSpPr>
        <p:spPr>
          <a:xfrm>
            <a:off x="-14808" y="31512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648518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899591" y="1524055"/>
            <a:ext cx="252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ситуация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1561147"/>
            <a:ext cx="2621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 ситуация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3123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84" y="-15639"/>
            <a:ext cx="9245683" cy="6844109"/>
          </a:xfr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8892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</a:rPr>
              <a:t>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Кубики историй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" y="3717032"/>
            <a:ext cx="2807934" cy="2897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19" y="971600"/>
            <a:ext cx="3292175" cy="3191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17032"/>
            <a:ext cx="2659980" cy="2897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293097"/>
            <a:ext cx="3184164" cy="23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84" y="-15639"/>
            <a:ext cx="9245683" cy="6844109"/>
          </a:xfr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8892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</a:rPr>
              <a:t> </a:t>
            </a:r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истории: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1.Вступление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Развитие событий. 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Кульминация. 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Заключение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3"/>
            <a:ext cx="6897118" cy="3899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097417"/>
            <a:ext cx="2656471" cy="2059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41" y="3356992"/>
            <a:ext cx="2237663" cy="20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" y="13891"/>
            <a:ext cx="9130706" cy="68441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475"/>
            <a:ext cx="2381250" cy="3438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7" y="188640"/>
            <a:ext cx="2427791" cy="3162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10" y="3717032"/>
            <a:ext cx="2561906" cy="2942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08720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" y="13891"/>
            <a:ext cx="9130706" cy="684410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670051" cy="3172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3672408"/>
            <a:ext cx="2227176" cy="2969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88" y="980728"/>
            <a:ext cx="3345904" cy="4608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16" y="3672409"/>
            <a:ext cx="2412928" cy="2948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16" y="154326"/>
            <a:ext cx="2193708" cy="32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" y="1"/>
            <a:ext cx="9149238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204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Рассказывание историй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раскрепощает 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Застенчивых- делает смелыми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Молчаливых- разговорчивыми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6964"/>
            <a:ext cx="489718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2022-09-17T17:56:56Z</dcterms:created>
  <dcterms:modified xsi:type="dcterms:W3CDTF">2022-09-22T07:52:18Z</dcterms:modified>
</cp:coreProperties>
</file>