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5" r:id="rId7"/>
    <p:sldId id="262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4838" y="600363"/>
            <a:ext cx="10095344" cy="3953165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Первоначальные сведения </a:t>
            </a:r>
            <a:br>
              <a:rPr lang="ru-RU" sz="6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6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 строении вещества</a:t>
            </a:r>
            <a:endParaRPr lang="ru-RU" sz="6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93744" y="5994256"/>
            <a:ext cx="2059711" cy="628217"/>
          </a:xfrm>
        </p:spPr>
        <p:txBody>
          <a:bodyPr/>
          <a:lstStyle/>
          <a:p>
            <a:pPr algn="ctr"/>
            <a:r>
              <a:rPr lang="ru-RU" dirty="0" smtClean="0"/>
              <a:t>Урок-сказка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9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e3/dd/b1/e3ddb127a4e4abcfc5c126628550a4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8" y="0"/>
            <a:ext cx="12275128" cy="69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1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cdn.culture.ru/images/404ca8f5-774e-5a6f-8d48-e6ba3fdd47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341" y="40927"/>
            <a:ext cx="3994004" cy="748464"/>
          </a:xfrm>
        </p:spPr>
        <p:txBody>
          <a:bodyPr>
            <a:normAutofit/>
          </a:bodyPr>
          <a:lstStyle/>
          <a:p>
            <a:r>
              <a:rPr lang="ru-RU" dirty="0" smtClean="0"/>
              <a:t>Физическое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тело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raskrasdetstvo.com/upload/iblock/3be/3bebed18a5b89474692ca3f5001762f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3" y="830317"/>
            <a:ext cx="4975833" cy="595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raskrasdetstvo.com/upload/iblock/3be/3bebed18a5b89474692ca3f5001762f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70" y="789390"/>
            <a:ext cx="5067860" cy="606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786255" y="105901"/>
            <a:ext cx="2743199" cy="683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вещество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2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2/1612590484_11-p-fon-boloto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6690" y="4701672"/>
            <a:ext cx="4396509" cy="2003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Взаимное проникновение соприкасающихся веществ друг в друга, вследствие беспорядочного движения частиц, из которых они состоят, называется ...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06327" y="3594548"/>
            <a:ext cx="3131127" cy="10848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То, из чего состоит физическое тело, называется ...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3637" y="3542108"/>
            <a:ext cx="3389745" cy="72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Частицы, из которых состоят молекулы ... </a:t>
            </a:r>
            <a:endParaRPr lang="ru-RU" sz="1600" b="1" i="1" dirty="0">
              <a:solidFill>
                <a:srgbClr val="C0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49634" y="2650051"/>
            <a:ext cx="3445164" cy="72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Сохранение объема и формы - это свойство ... </a:t>
            </a:r>
            <a:endParaRPr lang="ru-RU" sz="1600" b="1" i="1" dirty="0">
              <a:solidFill>
                <a:srgbClr val="C0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4980" y="1253405"/>
            <a:ext cx="3749964" cy="13665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Одним из основателей учения о молекулярном строении вещества был русский ученый ... </a:t>
            </a:r>
            <a:endParaRPr lang="ru-RU" sz="1600" b="1" i="1" dirty="0">
              <a:solidFill>
                <a:srgbClr val="C0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24944" y="117509"/>
            <a:ext cx="3694545" cy="1047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В зависимости от температуры вещество может находиться… </a:t>
            </a:r>
            <a:endParaRPr lang="ru-RU" sz="1600" b="1" i="1" dirty="0">
              <a:solidFill>
                <a:srgbClr val="C0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5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irecommend.ru/sites/default/files/imagecache/copyright1/user-images/221059/uCq0hkOiKAzA7YEblhuKkw.jpg?s=YikB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4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-1"/>
            <a:ext cx="9905999" cy="68711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 рядов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 smtClean="0"/>
              <a:t>1 вариант: задание </a:t>
            </a:r>
            <a:r>
              <a:rPr lang="ru-RU" sz="2800" i="1" dirty="0"/>
              <a:t>2 на </a:t>
            </a:r>
            <a:r>
              <a:rPr lang="ru-RU" sz="2800" i="1" dirty="0" err="1"/>
              <a:t>стр</a:t>
            </a:r>
            <a:r>
              <a:rPr lang="ru-RU" sz="2800" i="1" dirty="0"/>
              <a:t> </a:t>
            </a:r>
            <a:r>
              <a:rPr lang="ru-RU" sz="2800" i="1" dirty="0" smtClean="0"/>
              <a:t>4 </a:t>
            </a:r>
          </a:p>
          <a:p>
            <a:r>
              <a:rPr lang="ru-RU" sz="2800" i="1" dirty="0" smtClean="0"/>
              <a:t>2 вариант: задание </a:t>
            </a:r>
            <a:r>
              <a:rPr lang="ru-RU" sz="2800" i="1" dirty="0"/>
              <a:t>3 на </a:t>
            </a:r>
            <a:r>
              <a:rPr lang="ru-RU" sz="2800" i="1" dirty="0" err="1"/>
              <a:t>стр</a:t>
            </a:r>
            <a:r>
              <a:rPr lang="ru-RU" sz="2800" i="1" dirty="0"/>
              <a:t> </a:t>
            </a:r>
            <a:r>
              <a:rPr lang="ru-RU" sz="2800" i="1" dirty="0" smtClean="0"/>
              <a:t>4</a:t>
            </a:r>
          </a:p>
          <a:p>
            <a:r>
              <a:rPr lang="ru-RU" sz="2800" i="1" dirty="0" smtClean="0"/>
              <a:t> </a:t>
            </a:r>
            <a:r>
              <a:rPr lang="ru-RU" sz="2800" i="1" dirty="0"/>
              <a:t>первые парты находят диаметр горошины </a:t>
            </a:r>
            <a:endParaRPr lang="ru-RU" sz="2800" i="1" dirty="0" smtClean="0"/>
          </a:p>
          <a:p>
            <a:pPr marL="0" indent="0">
              <a:buNone/>
            </a:pPr>
            <a:r>
              <a:rPr lang="ru-RU" sz="2800" i="1" dirty="0"/>
              <a:t>	</a:t>
            </a:r>
            <a:r>
              <a:rPr lang="ru-RU" sz="2800" i="1" dirty="0" smtClean="0"/>
              <a:t>			( в таблицу на </a:t>
            </a:r>
            <a:r>
              <a:rPr lang="ru-RU" sz="2800" i="1" dirty="0" err="1" smtClean="0"/>
              <a:t>стр</a:t>
            </a:r>
            <a:r>
              <a:rPr lang="ru-RU" sz="2800" i="1" dirty="0" smtClean="0"/>
              <a:t> 5)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94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ihi.ru/pics/2018/01/30/6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84364" cy="688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879667" y="5936411"/>
            <a:ext cx="4640551" cy="66533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err="1" smtClean="0"/>
              <a:t>самооценивание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8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72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48540" y="3582686"/>
            <a:ext cx="6219969" cy="236091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Домашнее задание:</a:t>
            </a:r>
          </a:p>
          <a:p>
            <a:r>
              <a:rPr lang="ru-RU" sz="2100" dirty="0"/>
              <a:t> </a:t>
            </a:r>
            <a:r>
              <a:rPr lang="ru-RU" sz="2100" b="1" dirty="0"/>
              <a:t>дать физическое объяснение пословицам:</a:t>
            </a:r>
            <a:endParaRPr lang="ru-RU" sz="2100" dirty="0"/>
          </a:p>
          <a:p>
            <a:pPr lvl="0"/>
            <a:r>
              <a:rPr lang="ru-RU" sz="2100" dirty="0"/>
              <a:t>Ложка дегтя бочку меда портит.  </a:t>
            </a:r>
          </a:p>
          <a:p>
            <a:pPr lvl="0"/>
            <a:r>
              <a:rPr lang="ru-RU" sz="2100" dirty="0"/>
              <a:t>Отрезанный ломоть к хлебу обратно не приставишь.   </a:t>
            </a:r>
          </a:p>
          <a:p>
            <a:r>
              <a:rPr lang="ru-RU" sz="2100" b="1" dirty="0"/>
              <a:t>Измерить шаг винта или диаметр бисера</a:t>
            </a:r>
            <a:r>
              <a:rPr lang="ru-RU" sz="2100" b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341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62</TotalTime>
  <Words>123</Words>
  <Application>Microsoft Office PowerPoint</Application>
  <PresentationFormat>Широкоэкранный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Times New Roman</vt:lpstr>
      <vt:lpstr>Trebuchet MS</vt:lpstr>
      <vt:lpstr>Tw Cen MT</vt:lpstr>
      <vt:lpstr>Контур</vt:lpstr>
      <vt:lpstr>Первоначальные сведения  о строении вещества</vt:lpstr>
      <vt:lpstr>Презентация PowerPoint</vt:lpstr>
      <vt:lpstr>Физическое тело </vt:lpstr>
      <vt:lpstr>Презентация PowerPoint</vt:lpstr>
      <vt:lpstr>Презентация PowerPoint</vt:lpstr>
      <vt:lpstr>Способ рядов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Первоначальные сведения  о строении вещества</dc:title>
  <dc:creator>ИГОРЬ</dc:creator>
  <cp:lastModifiedBy>ИГОРЬ</cp:lastModifiedBy>
  <cp:revision>26</cp:revision>
  <dcterms:created xsi:type="dcterms:W3CDTF">2022-10-08T16:05:15Z</dcterms:created>
  <dcterms:modified xsi:type="dcterms:W3CDTF">2023-11-06T05:49:57Z</dcterms:modified>
</cp:coreProperties>
</file>