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4" r:id="rId6"/>
    <p:sldId id="260" r:id="rId7"/>
    <p:sldId id="267" r:id="rId8"/>
    <p:sldId id="266" r:id="rId9"/>
    <p:sldId id="268" r:id="rId10"/>
    <p:sldId id="269" r:id="rId11"/>
    <p:sldId id="261" r:id="rId12"/>
    <p:sldId id="262" r:id="rId13"/>
    <p:sldId id="270" r:id="rId14"/>
    <p:sldId id="263" r:id="rId15"/>
    <p:sldId id="272" r:id="rId16"/>
    <p:sldId id="27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9;&#1072;&#1076;&#1080;&#1082;%202016-2017\1%20&#1082;&#1086;&#1085;&#1082;&#1091;&#1088;&#1089;%20&#1074;&#1086;&#1089;&#1087;&#1080;&#1087;&#1072;&#1090;&#1077;&#1083;&#1100;%20&#1076;&#1077;&#1090;&#1089;&#1082;&#1086;&#1075;&#1086;%20&#1089;&#1072;&#1076;&#1072;\&#1050;&#1086;&#1085;&#1082;&#1091;&#1088;&#1089;%20&#1074;&#1086;&#1089;&#1087;&#1080;&#1090;&#1072;&#1090;&#1077;&#1083;&#1077;&#1081;%20&#1076;&#1089;%20&#1057;&#1082;&#1072;&#1079;&#1082;&#1072;%202017\&#1079;&#1072;&#1085;&#1103;&#1090;&#1080;&#1077;%20&#1084;&#1072;&#1090;&#1077;&#1084;&#1072;&#1090;&#1080;&#1082;&#1072;\1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9;&#1072;&#1076;&#1080;&#1082;%202016-2017\1%20&#1082;&#1086;&#1085;&#1082;&#1091;&#1088;&#1089;%20&#1074;&#1086;&#1089;&#1087;&#1080;&#1087;&#1072;&#1090;&#1077;&#1083;&#1100;%20&#1076;&#1077;&#1090;&#1089;&#1082;&#1086;&#1075;&#1086;%20&#1089;&#1072;&#1076;&#1072;\&#1050;&#1086;&#1085;&#1082;&#1091;&#1088;&#1089;%20&#1074;&#1086;&#1089;&#1087;&#1080;&#1090;&#1072;&#1090;&#1077;&#1083;&#1077;&#1081;%20&#1076;&#1089;%20&#1057;&#1082;&#1072;&#1079;&#1082;&#1072;%202017\&#1079;&#1072;&#1085;&#1103;&#1090;&#1080;&#1077;%20&#1084;&#1072;&#1090;&#1077;&#1084;&#1072;&#1090;&#1080;&#1082;&#1072;\&#1084;&#1086;&#1088;&#1077;.WAV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9;&#1072;&#1076;&#1080;&#1082;%202016-2017\1%20&#1082;&#1086;&#1085;&#1082;&#1091;&#1088;&#1089;%20&#1074;&#1086;&#1089;&#1087;&#1080;&#1087;&#1072;&#1090;&#1077;&#1083;&#1100;%20&#1076;&#1077;&#1090;&#1089;&#1082;&#1086;&#1075;&#1086;%20&#1089;&#1072;&#1076;&#1072;\&#1050;&#1086;&#1085;&#1082;&#1091;&#1088;&#1089;%20&#1074;&#1086;&#1089;&#1087;&#1080;&#1090;&#1072;&#1090;&#1077;&#1083;&#1077;&#1081;%20&#1076;&#1089;%20&#1057;&#1082;&#1072;&#1079;&#1082;&#1072;%202017\&#1079;&#1072;&#1085;&#1103;&#1090;&#1080;&#1077;%20&#1084;&#1072;&#1090;&#1077;&#1084;&#1072;&#1090;&#1080;&#1082;&#1072;\&#1084;&#1086;&#1088;&#1077;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9;&#1072;&#1076;&#1080;&#1082;%202016-2017\1%20&#1082;&#1086;&#1085;&#1082;&#1091;&#1088;&#1089;%20&#1074;&#1086;&#1089;&#1087;&#1080;&#1087;&#1072;&#1090;&#1077;&#1083;&#1100;%20&#1076;&#1077;&#1090;&#1089;&#1082;&#1086;&#1075;&#1086;%20&#1089;&#1072;&#1076;&#1072;\&#1050;&#1086;&#1085;&#1082;&#1091;&#1088;&#1089;%20&#1074;&#1086;&#1089;&#1087;&#1080;&#1090;&#1072;&#1090;&#1077;&#1083;&#1077;&#1081;%20&#1076;&#1089;%20&#1057;&#1082;&#1072;&#1079;&#1082;&#1072;%202017\&#1079;&#1072;&#1085;&#1103;&#1090;&#1080;&#1077;%20&#1084;&#1072;&#1090;&#1077;&#1084;&#1072;&#1090;&#1080;&#1082;&#1072;\&#1084;&#1086;&#1088;&#1077;.WAV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9;&#1072;&#1076;&#1080;&#1082;%202016-2017\1%20&#1082;&#1086;&#1085;&#1082;&#1091;&#1088;&#1089;%20&#1074;&#1086;&#1089;&#1087;&#1080;&#1087;&#1072;&#1090;&#1077;&#1083;&#1100;%20&#1076;&#1077;&#1090;&#1089;&#1082;&#1086;&#1075;&#1086;%20&#1089;&#1072;&#1076;&#1072;\&#1050;&#1086;&#1085;&#1082;&#1091;&#1088;&#1089;%20&#1074;&#1086;&#1089;&#1087;&#1080;&#1090;&#1072;&#1090;&#1077;&#1083;&#1077;&#1081;%20&#1076;&#1089;%20&#1057;&#1082;&#1072;&#1079;&#1082;&#1072;%202017\&#1079;&#1072;&#1085;&#1103;&#1090;&#1080;&#1077;%20&#1084;&#1072;&#1090;&#1077;&#1084;&#1072;&#1090;&#1080;&#1082;&#1072;\&#1084;&#1086;&#1088;&#1077;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&#1089;&#1077;&#1088;&#1077;&#1072;&#1094;&#1080;&#1103;.flipchar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9;&#1072;&#1076;&#1080;&#1082;%202016-2017\1%20&#1082;&#1086;&#1085;&#1082;&#1091;&#1088;&#1089;%20&#1074;&#1086;&#1089;&#1087;&#1080;&#1087;&#1072;&#1090;&#1077;&#1083;&#1100;%20&#1076;&#1077;&#1090;&#1089;&#1082;&#1086;&#1075;&#1086;%20&#1089;&#1072;&#1076;&#1072;\&#1050;&#1086;&#1085;&#1082;&#1091;&#1088;&#1089;%20&#1074;&#1086;&#1089;&#1087;&#1080;&#1090;&#1072;&#1090;&#1077;&#1083;&#1077;&#1081;%20&#1076;&#1089;%20&#1057;&#1082;&#1072;&#1079;&#1082;&#1072;%202017\&#1079;&#1072;&#1085;&#1103;&#1090;&#1080;&#1077;%20&#1084;&#1072;&#1090;&#1077;&#1084;&#1072;&#1090;&#1080;&#1082;&#1072;\&#1084;&#1086;&#1088;&#1077;.WAV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адик 2016-2017\1 конкурс воспипатель детского сада\Конкурс воспитателей дс Сказка 2017\Новая папка (2)\материал\Новая папка\7c3ac789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" name="Picture 3" descr="D:\садик 2016-2017\1 конкурс воспипатель детского сада\Конкурс воспитателей дс Сказка 2017\Новая папка (2)\материал\капитан.png"/>
          <p:cNvPicPr>
            <a:picLocks noChangeAspect="1" noChangeArrowheads="1"/>
          </p:cNvPicPr>
          <p:nvPr/>
        </p:nvPicPr>
        <p:blipFill>
          <a:blip r:embed="rId4" cstate="print"/>
          <a:srcRect l="9817"/>
          <a:stretch>
            <a:fillRect/>
          </a:stretch>
        </p:blipFill>
        <p:spPr bwMode="auto">
          <a:xfrm flipH="1">
            <a:off x="-108520" y="381000"/>
            <a:ext cx="4294956" cy="4762500"/>
          </a:xfrm>
          <a:prstGeom prst="rect">
            <a:avLst/>
          </a:prstGeom>
          <a:noFill/>
        </p:spPr>
      </p:pic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3307804"/>
            <a:ext cx="2555776" cy="183569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адик 2016-2017\1 конкурс воспипатель детского сада\Конкурс воспитателей дс Сказка 2017\Новая папка (2)\материал\Новая папка\1316456521673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адик 2016-2017\1 конкурс воспипатель детского сада\Конкурс воспитателей дс Сказка 2017\Новая папка (2)\материал\Новая папк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0" name="Picture 4" descr="D:\садик 2016-2017\1 конкурс воспипатель детского сада\Конкурс воспитателей дс Сказка 2017\Новая папка (2)\материал\Новая папка\карта2.png"/>
          <p:cNvPicPr>
            <a:picLocks noChangeAspect="1" noChangeArrowheads="1"/>
          </p:cNvPicPr>
          <p:nvPr/>
        </p:nvPicPr>
        <p:blipFill>
          <a:blip r:embed="rId4" cstate="print"/>
          <a:srcRect l="72837" b="59800"/>
          <a:stretch>
            <a:fillRect/>
          </a:stretch>
        </p:blipFill>
        <p:spPr bwMode="auto">
          <a:xfrm>
            <a:off x="6660232" y="0"/>
            <a:ext cx="2483768" cy="206769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763688" y="3507854"/>
            <a:ext cx="576064" cy="57606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355976" y="2931790"/>
            <a:ext cx="576064" cy="576064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843558"/>
            <a:ext cx="504056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4934339">
            <a:off x="1052484" y="2364845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684661">
            <a:off x="2501088" y="3260164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8949812">
            <a:off x="4400291" y="1880744"/>
            <a:ext cx="2433947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адик 2016-2017\1 конкурс воспипатель детского сада\Конкурс воспитателей дс Сказка 2017\Новая папка (2)\материал\Новая папк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763688" y="3507854"/>
            <a:ext cx="576064" cy="57606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355976" y="2931790"/>
            <a:ext cx="576064" cy="576064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843558"/>
            <a:ext cx="504056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4934339">
            <a:off x="1052484" y="2364845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684661">
            <a:off x="2501088" y="3260164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8949812">
            <a:off x="4400291" y="1880744"/>
            <a:ext cx="2433947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933600">
            <a:off x="6814113" y="2151667"/>
            <a:ext cx="143577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мор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03598" cy="120359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адик 2016-2017\1 конкурс воспипатель детского сада\Конкурс воспитателей дс Сказка 2017\Новая папка (2)\материал\Новая папка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763688" y="3507854"/>
            <a:ext cx="576064" cy="57606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355976" y="2931790"/>
            <a:ext cx="576064" cy="576064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843558"/>
            <a:ext cx="504056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4934339">
            <a:off x="1052484" y="2364845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684661">
            <a:off x="2501088" y="3260164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8949812">
            <a:off x="4400291" y="1880744"/>
            <a:ext cx="2433947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933600">
            <a:off x="6814113" y="2151667"/>
            <a:ext cx="143577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садик 2016-2017\1 конкурс воспипатель детского сада\Конкурс воспитателей дс Сказка 2017\Новая папка (2)\материал\сундук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4642" t="15980" r="51880" b="10311"/>
          <a:stretch>
            <a:fillRect/>
          </a:stretch>
        </p:blipFill>
        <p:spPr bwMode="auto">
          <a:xfrm>
            <a:off x="7308304" y="3219822"/>
            <a:ext cx="829015" cy="702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садик 2016-2017\1 конкурс воспипатель детского сада\Конкурс воспитателей дс Сказка 2017\Новая папка (2)\материал\Новая папка\11288760-illustration-of-the-sea-shore-with-palm-trees-shells-bucket-and-r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2" descr="D:\садик 2016-2017\1 конкурс воспипатель детского сада\Конкурс воспитателей дс Сказка 2017\Новая папка (2)\материал\сундук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4642" t="15980" r="51880" b="10311"/>
          <a:stretch>
            <a:fillRect/>
          </a:stretch>
        </p:blipFill>
        <p:spPr bwMode="auto">
          <a:xfrm>
            <a:off x="1691680" y="1131590"/>
            <a:ext cx="4731994" cy="401191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123728" y="3075806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915816" y="3291830"/>
            <a:ext cx="1002351" cy="864096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3507854"/>
            <a:ext cx="792088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23728" y="307580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915816" y="3291830"/>
            <a:ext cx="1002351" cy="86409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507854"/>
            <a:ext cx="79208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садик 2016-2017\1 конкурс воспипатель детского сада\Конкурс воспитателей дс Сказка 2017\Новая папка (2)\материал\Новая папка\11288760-illustration-of-the-sea-shore-with-palm-trees-shells-bucket-and-r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3" descr="D:\садик 2016-2017\1 конкурс воспипатель детского сада\Конкурс воспитателей дс Сказка 2017\Новая папка (2)\материал\сундук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52604" t="10688" r="5714" b="3319"/>
          <a:stretch>
            <a:fillRect/>
          </a:stretch>
        </p:blipFill>
        <p:spPr bwMode="auto">
          <a:xfrm>
            <a:off x="1835696" y="462980"/>
            <a:ext cx="4536504" cy="468052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123728" y="3075806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915816" y="3291830"/>
            <a:ext cx="1002351" cy="864096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507854"/>
            <a:ext cx="792088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садик 2016-2017\1 конкурс воспипатель детского сада\Конкурс воспитателей дс Сказка 2017\Новая папка (2)\материал\Новая папка\11288760-illustration-of-the-sea-shore-with-palm-trees-shells-bucket-and-r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7171" name="Picture 3" descr="D:\садик 2016-2017\1 конкурс воспипатель детского сада\Конкурс воспитателей дс Сказка 2017\Новая папка (2)\материал\Новая папка\20170413_185056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95736" y="0"/>
            <a:ext cx="3857625" cy="514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D:\садик 2016-2017\1 конкурс воспипатель детского сада\Конкурс воспитателей дс Сказка 2017\Новая папка (2)\материал\Новая папка\20170413_185022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95736" y="0"/>
            <a:ext cx="3857625" cy="514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садик 2016-2017\1 конкурс воспипатель детского сада\Конкурс воспитателей дс Сказка 2017\Новая папка (2)\материал\Новая папк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028" name="Picture 1" descr="D:\садик 2016-2017\1 конкурс воспипатель детского сада\Конкурс воспитателей дс Сказка 2017\Новая папка (2)\материал\Новая папка\карта2.png"/>
          <p:cNvPicPr>
            <a:picLocks noChangeAspect="1" noChangeArrowheads="1"/>
          </p:cNvPicPr>
          <p:nvPr/>
        </p:nvPicPr>
        <p:blipFill>
          <a:blip r:embed="rId4" cstate="print"/>
          <a:srcRect r="70475" b="58400"/>
          <a:stretch>
            <a:fillRect/>
          </a:stretch>
        </p:blipFill>
        <p:spPr bwMode="auto">
          <a:xfrm>
            <a:off x="0" y="1"/>
            <a:ext cx="2699792" cy="2139701"/>
          </a:xfrm>
          <a:prstGeom prst="rect">
            <a:avLst/>
          </a:prstGeom>
          <a:noFill/>
        </p:spPr>
      </p:pic>
      <p:pic>
        <p:nvPicPr>
          <p:cNvPr id="1037" name="Picture 13" descr="D:\садик 2016-2017\1 конкурс воспипатель детского сада\Конкурс воспитателей дс Сказка 2017\Новая папка (2)\материал\Новая папка\1201285_parusnik-igrushka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827584" y="1059582"/>
            <a:ext cx="1236644" cy="1098054"/>
          </a:xfrm>
          <a:prstGeom prst="rect">
            <a:avLst/>
          </a:prstGeom>
          <a:noFill/>
        </p:spPr>
      </p:pic>
      <p:pic>
        <p:nvPicPr>
          <p:cNvPr id="35" name="мор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03598" cy="120359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D:\садик 2016-2017\1 конкурс воспипатель детского сада\Конкурс воспитателей дс Сказка 2017\Новая папка (2)\материал\Новая папк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 rot="4934339">
            <a:off x="1052484" y="2364845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мор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03598" cy="120359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2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адик 2016-2017\1 конкурс воспипатель детского сада\Конкурс воспитателей дс Сказка 2017\Новая папка (2)\материал\Новая папка\Palm-Tree-Beach-Wallpapers-HD-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051" name="Picture 3" descr="D:\садик 2016-2017\1 конкурс воспипатель детского сада\Конкурс воспитателей дс Сказка 2017\Новая папка (2)\материал\Новая папка\frukty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9582"/>
            <a:ext cx="5849832" cy="323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D:\садик 2016-2017\1 конкурс воспипатель детского сада\Конкурс воспитателей дс Сказка 2017\Новая папка (2)\материал\Новая папк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691680" y="3435846"/>
            <a:ext cx="576064" cy="57606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4934339">
            <a:off x="1052484" y="2364845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адик 2016-2017\1 конкурс воспипатель детского сада\Конкурс воспитателей дс Сказка 2017\Новая папка (2)\материал\Новая папка\кар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8" name="Picture 2" descr="D:\садик 2016-2017\1 конкурс воспипатель детского сада\Конкурс воспитателей дс Сказка 2017\Новая папка (2)\материал\Новая папка\карта2.png"/>
          <p:cNvPicPr>
            <a:picLocks noChangeAspect="1" noChangeArrowheads="1"/>
          </p:cNvPicPr>
          <p:nvPr/>
        </p:nvPicPr>
        <p:blipFill>
          <a:blip r:embed="rId5" cstate="print"/>
          <a:srcRect t="59800" r="68900"/>
          <a:stretch>
            <a:fillRect/>
          </a:stretch>
        </p:blipFill>
        <p:spPr bwMode="auto">
          <a:xfrm>
            <a:off x="0" y="3075806"/>
            <a:ext cx="2843808" cy="2067694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4934339">
            <a:off x="1052484" y="2364845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684661">
            <a:off x="2501088" y="3260164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691680" y="3435846"/>
            <a:ext cx="576064" cy="57606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мор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03598" cy="120359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1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адик 2016-2017\1 конкурс воспипатель детского сада\Конкурс воспитателей дс Сказка 2017\Новая папка (2)\материал\Новая папка\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адик 2016-2017\1 конкурс воспипатель детского сада\Конкурс воспитателей дс Сказка 2017\Новая папка (2)\материал\Новая папк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8" name="Picture 3" descr="D:\садик 2016-2017\1 конкурс воспипатель детского сада\Конкурс воспитателей дс Сказка 2017\Новая папка (2)\материал\Новая папка\карта2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38188" t="50000" r="31100"/>
          <a:stretch>
            <a:fillRect/>
          </a:stretch>
        </p:blipFill>
        <p:spPr bwMode="auto">
          <a:xfrm>
            <a:off x="3491880" y="2571750"/>
            <a:ext cx="2808312" cy="2571750"/>
          </a:xfrm>
          <a:prstGeom prst="rect">
            <a:avLst/>
          </a:prstGeom>
          <a:noFill/>
        </p:spPr>
      </p:pic>
      <p:pic>
        <p:nvPicPr>
          <p:cNvPr id="18" name="Picture 2" descr="D:\садик 2016-2017\1 конкурс воспипатель детского сада\Конкурс воспитателей дс Сказка 2017\Новая папка (2)\материал\Новая папка\карта2.png"/>
          <p:cNvPicPr>
            <a:picLocks noChangeAspect="1" noChangeArrowheads="1"/>
          </p:cNvPicPr>
          <p:nvPr/>
        </p:nvPicPr>
        <p:blipFill>
          <a:blip r:embed="rId5" cstate="print"/>
          <a:srcRect t="59800" r="68900"/>
          <a:stretch>
            <a:fillRect/>
          </a:stretch>
        </p:blipFill>
        <p:spPr bwMode="auto">
          <a:xfrm>
            <a:off x="0" y="3075806"/>
            <a:ext cx="2843808" cy="206769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763688" y="3507854"/>
            <a:ext cx="576064" cy="57606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355976" y="2931790"/>
            <a:ext cx="576064" cy="576064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4934339">
            <a:off x="1052484" y="2364845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684661">
            <a:off x="2501088" y="3260164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адик 2016-2017\1 конкурс воспипатель детского сада\Конкурс воспитателей дс Сказка 2017\Новая папка (2)\материал\Новая папк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763688" y="3507854"/>
            <a:ext cx="576064" cy="57606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355976" y="2931790"/>
            <a:ext cx="576064" cy="576064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4934339">
            <a:off x="1052484" y="2364845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684661">
            <a:off x="2501088" y="3260164"/>
            <a:ext cx="1141931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8949812">
            <a:off x="4400291" y="1880744"/>
            <a:ext cx="2433947" cy="288032"/>
          </a:xfrm>
          <a:prstGeom prst="rightArrow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мор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03598" cy="120359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0</Words>
  <Application>Microsoft Office PowerPoint</Application>
  <PresentationFormat>Экран (16:9)</PresentationFormat>
  <Paragraphs>0</Paragraphs>
  <Slides>16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35</cp:revision>
  <dcterms:created xsi:type="dcterms:W3CDTF">2017-04-13T19:07:08Z</dcterms:created>
  <dcterms:modified xsi:type="dcterms:W3CDTF">2023-10-23T12:08:52Z</dcterms:modified>
</cp:coreProperties>
</file>