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9" r:id="rId4"/>
    <p:sldId id="270" r:id="rId5"/>
    <p:sldId id="268" r:id="rId6"/>
    <p:sldId id="271" r:id="rId7"/>
    <p:sldId id="272" r:id="rId8"/>
    <p:sldId id="274" r:id="rId9"/>
    <p:sldId id="275" r:id="rId10"/>
    <p:sldId id="276" r:id="rId11"/>
    <p:sldId id="264" r:id="rId12"/>
    <p:sldId id="277" r:id="rId13"/>
    <p:sldId id="265" r:id="rId14"/>
    <p:sldId id="292" r:id="rId15"/>
    <p:sldId id="266" r:id="rId16"/>
    <p:sldId id="282" r:id="rId17"/>
    <p:sldId id="289" r:id="rId18"/>
    <p:sldId id="267" r:id="rId19"/>
    <p:sldId id="279" r:id="rId20"/>
    <p:sldId id="286" r:id="rId21"/>
    <p:sldId id="281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FF00"/>
    <a:srgbClr val="660066"/>
    <a:srgbClr val="FF0000"/>
    <a:srgbClr val="3333CC"/>
    <a:srgbClr val="66FF33"/>
    <a:srgbClr val="6600CC"/>
    <a:srgbClr val="CC0000"/>
    <a:srgbClr val="A596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AB51F-9380-42CF-86E4-EB1E37941E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C2F1D6-4429-49D5-9B2B-8B7D358DAB57}">
      <dgm:prSet/>
      <dgm:spPr/>
      <dgm:t>
        <a:bodyPr/>
        <a:lstStyle/>
        <a:p>
          <a:r>
            <a:rPr lang="ru-RU" b="0" i="0" dirty="0" smtClean="0">
              <a:solidFill>
                <a:srgbClr val="FFFF00"/>
              </a:solidFill>
            </a:rPr>
            <a:t>создание условий для становления основ патриотического сознания детей</a:t>
          </a:r>
          <a:endParaRPr lang="ru-RU" dirty="0">
            <a:solidFill>
              <a:srgbClr val="FFFF00"/>
            </a:solidFill>
          </a:endParaRPr>
        </a:p>
      </dgm:t>
    </dgm:pt>
    <dgm:pt modelId="{C4B0C335-859F-404B-9E63-CD9A6D667C81}" type="parTrans" cxnId="{FA0FBCA9-FC40-4D4E-8BD8-D994781269D0}">
      <dgm:prSet/>
      <dgm:spPr/>
      <dgm:t>
        <a:bodyPr/>
        <a:lstStyle/>
        <a:p>
          <a:endParaRPr lang="ru-RU"/>
        </a:p>
      </dgm:t>
    </dgm:pt>
    <dgm:pt modelId="{1B227EB9-52EC-4258-8858-67B2649AB942}" type="sibTrans" cxnId="{FA0FBCA9-FC40-4D4E-8BD8-D994781269D0}">
      <dgm:prSet/>
      <dgm:spPr/>
      <dgm:t>
        <a:bodyPr/>
        <a:lstStyle/>
        <a:p>
          <a:endParaRPr lang="ru-RU"/>
        </a:p>
      </dgm:t>
    </dgm:pt>
    <dgm:pt modelId="{71E3F357-1FE2-4AA0-907C-257118124D33}">
      <dgm:prSet/>
      <dgm:spPr/>
      <dgm:t>
        <a:bodyPr/>
        <a:lstStyle/>
        <a:p>
          <a:r>
            <a:rPr lang="ru-RU" b="0" i="0" smtClean="0">
              <a:solidFill>
                <a:srgbClr val="FFFF00"/>
              </a:solidFill>
            </a:rPr>
            <a:t>возможности позитивной социализации ребенка</a:t>
          </a:r>
          <a:endParaRPr lang="ru-RU" dirty="0">
            <a:solidFill>
              <a:srgbClr val="FFFF00"/>
            </a:solidFill>
          </a:endParaRPr>
        </a:p>
      </dgm:t>
    </dgm:pt>
    <dgm:pt modelId="{6AF18790-BAA8-4C0D-9245-136552F9BD8B}" type="parTrans" cxnId="{316469EF-970F-4FF3-B1C7-C390051FAFE6}">
      <dgm:prSet/>
      <dgm:spPr/>
      <dgm:t>
        <a:bodyPr/>
        <a:lstStyle/>
        <a:p>
          <a:endParaRPr lang="ru-RU"/>
        </a:p>
      </dgm:t>
    </dgm:pt>
    <dgm:pt modelId="{3C9E5077-66BD-4CF9-8CB9-6FEE9CDE91D1}" type="sibTrans" cxnId="{316469EF-970F-4FF3-B1C7-C390051FAFE6}">
      <dgm:prSet/>
      <dgm:spPr/>
      <dgm:t>
        <a:bodyPr/>
        <a:lstStyle/>
        <a:p>
          <a:endParaRPr lang="ru-RU"/>
        </a:p>
      </dgm:t>
    </dgm:pt>
    <dgm:pt modelId="{2C091568-AB74-49DF-B5C4-E198232CDD81}">
      <dgm:prSet/>
      <dgm:spPr/>
      <dgm:t>
        <a:bodyPr/>
        <a:lstStyle/>
        <a:p>
          <a:r>
            <a:rPr lang="ru-RU" b="0" i="0" dirty="0" smtClean="0">
              <a:solidFill>
                <a:srgbClr val="FFFF00"/>
              </a:solidFill>
            </a:rPr>
            <a:t>его всестороннего личностного, морально-нравственного и познавательного развития</a:t>
          </a:r>
          <a:endParaRPr lang="ru-RU" dirty="0">
            <a:solidFill>
              <a:srgbClr val="FFFF00"/>
            </a:solidFill>
          </a:endParaRPr>
        </a:p>
      </dgm:t>
    </dgm:pt>
    <dgm:pt modelId="{9A82008F-85B5-4EF2-9BB8-51F71FA66321}" type="parTrans" cxnId="{0DBB7B32-C860-496D-9077-D9625A544CCF}">
      <dgm:prSet/>
      <dgm:spPr/>
      <dgm:t>
        <a:bodyPr/>
        <a:lstStyle/>
        <a:p>
          <a:endParaRPr lang="ru-RU"/>
        </a:p>
      </dgm:t>
    </dgm:pt>
    <dgm:pt modelId="{FD276329-F775-4AB9-AD39-C208718B4568}" type="sibTrans" cxnId="{0DBB7B32-C860-496D-9077-D9625A544CCF}">
      <dgm:prSet/>
      <dgm:spPr/>
      <dgm:t>
        <a:bodyPr/>
        <a:lstStyle/>
        <a:p>
          <a:endParaRPr lang="ru-RU"/>
        </a:p>
      </dgm:t>
    </dgm:pt>
    <dgm:pt modelId="{EC17DD19-EB25-4658-85F5-301FC9502A01}">
      <dgm:prSet/>
      <dgm:spPr/>
      <dgm:t>
        <a:bodyPr/>
        <a:lstStyle/>
        <a:p>
          <a:r>
            <a:rPr lang="ru-RU" b="0" i="0" smtClean="0">
              <a:solidFill>
                <a:srgbClr val="FFFF00"/>
              </a:solidFill>
            </a:rPr>
            <a:t>развития инициативы и творческих способностей на основе соответствующих дошкольному возрасту видов деятельности.</a:t>
          </a:r>
          <a:endParaRPr lang="ru-RU" dirty="0">
            <a:solidFill>
              <a:srgbClr val="FFFF00"/>
            </a:solidFill>
          </a:endParaRPr>
        </a:p>
      </dgm:t>
    </dgm:pt>
    <dgm:pt modelId="{3D4A8E1B-5261-43BF-B257-EFF128552120}" type="parTrans" cxnId="{CC865BCE-E909-4F9F-8CAA-B04A2B3AD0DE}">
      <dgm:prSet/>
      <dgm:spPr/>
      <dgm:t>
        <a:bodyPr/>
        <a:lstStyle/>
        <a:p>
          <a:endParaRPr lang="ru-RU"/>
        </a:p>
      </dgm:t>
    </dgm:pt>
    <dgm:pt modelId="{12267B80-1FE9-41AA-849E-67DF6110CFB6}" type="sibTrans" cxnId="{CC865BCE-E909-4F9F-8CAA-B04A2B3AD0DE}">
      <dgm:prSet/>
      <dgm:spPr/>
      <dgm:t>
        <a:bodyPr/>
        <a:lstStyle/>
        <a:p>
          <a:endParaRPr lang="ru-RU"/>
        </a:p>
      </dgm:t>
    </dgm:pt>
    <dgm:pt modelId="{0C5DBBCF-4CF2-416A-B2C7-C756E8DBA1B1}" type="pres">
      <dgm:prSet presAssocID="{3C0AB51F-9380-42CF-86E4-EB1E37941E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23AF4-11F5-4A8B-8C5B-3A6F7C38691A}" type="pres">
      <dgm:prSet presAssocID="{60C2F1D6-4429-49D5-9B2B-8B7D358DAB57}" presName="parentText" presStyleLbl="node1" presStyleIdx="0" presStyleCnt="4" custLinFactY="-38368" custLinFactNeighborX="13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05966-A9C4-4370-AA31-5190574DDB31}" type="pres">
      <dgm:prSet presAssocID="{1B227EB9-52EC-4258-8858-67B2649AB942}" presName="spacer" presStyleCnt="0"/>
      <dgm:spPr/>
    </dgm:pt>
    <dgm:pt modelId="{288BBF45-C544-4831-9F02-DC0746D8051B}" type="pres">
      <dgm:prSet presAssocID="{71E3F357-1FE2-4AA0-907C-257118124D33}" presName="parentText" presStyleLbl="node1" presStyleIdx="1" presStyleCnt="4" custLinFactY="-120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6C56D-0808-4FB6-8006-1C47DCE088FD}" type="pres">
      <dgm:prSet presAssocID="{3C9E5077-66BD-4CF9-8CB9-6FEE9CDE91D1}" presName="spacer" presStyleCnt="0"/>
      <dgm:spPr/>
    </dgm:pt>
    <dgm:pt modelId="{5C23405B-B5CA-450E-8B90-1F23B06690B0}" type="pres">
      <dgm:prSet presAssocID="{2C091568-AB74-49DF-B5C4-E198232CDD81}" presName="parentText" presStyleLbl="node1" presStyleIdx="2" presStyleCnt="4" custLinFactNeighborX="107" custLinFactNeighborY="-97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46A76-8DCA-4963-9159-A2436CAF1012}" type="pres">
      <dgm:prSet presAssocID="{FD276329-F775-4AB9-AD39-C208718B4568}" presName="spacer" presStyleCnt="0"/>
      <dgm:spPr/>
    </dgm:pt>
    <dgm:pt modelId="{A1980CDA-FD25-4F59-A5FB-129FA911C40A}" type="pres">
      <dgm:prSet presAssocID="{EC17DD19-EB25-4658-85F5-301FC9502A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1A4F6-CC3E-4F12-A3DA-887A4EAC3132}" type="presOf" srcId="{2C091568-AB74-49DF-B5C4-E198232CDD81}" destId="{5C23405B-B5CA-450E-8B90-1F23B06690B0}" srcOrd="0" destOrd="0" presId="urn:microsoft.com/office/officeart/2005/8/layout/vList2"/>
    <dgm:cxn modelId="{C37D56EA-44F6-4DD1-80A5-E97D7E019E46}" type="presOf" srcId="{60C2F1D6-4429-49D5-9B2B-8B7D358DAB57}" destId="{9AC23AF4-11F5-4A8B-8C5B-3A6F7C38691A}" srcOrd="0" destOrd="0" presId="urn:microsoft.com/office/officeart/2005/8/layout/vList2"/>
    <dgm:cxn modelId="{FA0FBCA9-FC40-4D4E-8BD8-D994781269D0}" srcId="{3C0AB51F-9380-42CF-86E4-EB1E37941EE0}" destId="{60C2F1D6-4429-49D5-9B2B-8B7D358DAB57}" srcOrd="0" destOrd="0" parTransId="{C4B0C335-859F-404B-9E63-CD9A6D667C81}" sibTransId="{1B227EB9-52EC-4258-8858-67B2649AB942}"/>
    <dgm:cxn modelId="{B698EFCE-FCBF-4CD6-AF95-D40C4C6D6890}" type="presOf" srcId="{EC17DD19-EB25-4658-85F5-301FC9502A01}" destId="{A1980CDA-FD25-4F59-A5FB-129FA911C40A}" srcOrd="0" destOrd="0" presId="urn:microsoft.com/office/officeart/2005/8/layout/vList2"/>
    <dgm:cxn modelId="{3D6801F9-EF31-412C-B205-60D44A2F31CF}" type="presOf" srcId="{71E3F357-1FE2-4AA0-907C-257118124D33}" destId="{288BBF45-C544-4831-9F02-DC0746D8051B}" srcOrd="0" destOrd="0" presId="urn:microsoft.com/office/officeart/2005/8/layout/vList2"/>
    <dgm:cxn modelId="{0DBB7B32-C860-496D-9077-D9625A544CCF}" srcId="{3C0AB51F-9380-42CF-86E4-EB1E37941EE0}" destId="{2C091568-AB74-49DF-B5C4-E198232CDD81}" srcOrd="2" destOrd="0" parTransId="{9A82008F-85B5-4EF2-9BB8-51F71FA66321}" sibTransId="{FD276329-F775-4AB9-AD39-C208718B4568}"/>
    <dgm:cxn modelId="{77376A3C-6B68-4EA5-BC31-7564A6F3B133}" type="presOf" srcId="{3C0AB51F-9380-42CF-86E4-EB1E37941EE0}" destId="{0C5DBBCF-4CF2-416A-B2C7-C756E8DBA1B1}" srcOrd="0" destOrd="0" presId="urn:microsoft.com/office/officeart/2005/8/layout/vList2"/>
    <dgm:cxn modelId="{316469EF-970F-4FF3-B1C7-C390051FAFE6}" srcId="{3C0AB51F-9380-42CF-86E4-EB1E37941EE0}" destId="{71E3F357-1FE2-4AA0-907C-257118124D33}" srcOrd="1" destOrd="0" parTransId="{6AF18790-BAA8-4C0D-9245-136552F9BD8B}" sibTransId="{3C9E5077-66BD-4CF9-8CB9-6FEE9CDE91D1}"/>
    <dgm:cxn modelId="{CC865BCE-E909-4F9F-8CAA-B04A2B3AD0DE}" srcId="{3C0AB51F-9380-42CF-86E4-EB1E37941EE0}" destId="{EC17DD19-EB25-4658-85F5-301FC9502A01}" srcOrd="3" destOrd="0" parTransId="{3D4A8E1B-5261-43BF-B257-EFF128552120}" sibTransId="{12267B80-1FE9-41AA-849E-67DF6110CFB6}"/>
    <dgm:cxn modelId="{59D370D1-DF70-419B-814B-151170D22CCB}" type="presParOf" srcId="{0C5DBBCF-4CF2-416A-B2C7-C756E8DBA1B1}" destId="{9AC23AF4-11F5-4A8B-8C5B-3A6F7C38691A}" srcOrd="0" destOrd="0" presId="urn:microsoft.com/office/officeart/2005/8/layout/vList2"/>
    <dgm:cxn modelId="{3D7FEDF7-7B85-4C4D-80BB-D80DF722B3AD}" type="presParOf" srcId="{0C5DBBCF-4CF2-416A-B2C7-C756E8DBA1B1}" destId="{B6805966-A9C4-4370-AA31-5190574DDB31}" srcOrd="1" destOrd="0" presId="urn:microsoft.com/office/officeart/2005/8/layout/vList2"/>
    <dgm:cxn modelId="{A018B114-52EC-4C2F-98C7-63D28CDEFFF3}" type="presParOf" srcId="{0C5DBBCF-4CF2-416A-B2C7-C756E8DBA1B1}" destId="{288BBF45-C544-4831-9F02-DC0746D8051B}" srcOrd="2" destOrd="0" presId="urn:microsoft.com/office/officeart/2005/8/layout/vList2"/>
    <dgm:cxn modelId="{1ED45186-A3AA-49D7-970B-A9083CC2C723}" type="presParOf" srcId="{0C5DBBCF-4CF2-416A-B2C7-C756E8DBA1B1}" destId="{8F56C56D-0808-4FB6-8006-1C47DCE088FD}" srcOrd="3" destOrd="0" presId="urn:microsoft.com/office/officeart/2005/8/layout/vList2"/>
    <dgm:cxn modelId="{56548376-A8D6-4279-9D2A-81FB49BDECBE}" type="presParOf" srcId="{0C5DBBCF-4CF2-416A-B2C7-C756E8DBA1B1}" destId="{5C23405B-B5CA-450E-8B90-1F23B06690B0}" srcOrd="4" destOrd="0" presId="urn:microsoft.com/office/officeart/2005/8/layout/vList2"/>
    <dgm:cxn modelId="{24CF5F9F-7E8C-46F9-8858-787D84243E4E}" type="presParOf" srcId="{0C5DBBCF-4CF2-416A-B2C7-C756E8DBA1B1}" destId="{61646A76-8DCA-4963-9159-A2436CAF1012}" srcOrd="5" destOrd="0" presId="urn:microsoft.com/office/officeart/2005/8/layout/vList2"/>
    <dgm:cxn modelId="{55534530-A50C-4812-982E-6923335C945D}" type="presParOf" srcId="{0C5DBBCF-4CF2-416A-B2C7-C756E8DBA1B1}" destId="{A1980CDA-FD25-4F59-A5FB-129FA911C4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7E3FB-D988-46CC-AA1E-F737759A09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7D9BE8-6CE6-4199-A64A-53DCE32A461E}">
      <dgm:prSet custT="1"/>
      <dgm:spPr/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высокая восприимчивость;</a:t>
          </a:r>
          <a:endParaRPr lang="ru-RU" sz="2400" b="1" dirty="0">
            <a:solidFill>
              <a:srgbClr val="0000FF"/>
            </a:solidFill>
          </a:endParaRPr>
        </a:p>
      </dgm:t>
    </dgm:pt>
    <dgm:pt modelId="{DDAE61CB-2415-45B7-8517-F505CFBD1AEB}" type="parTrans" cxnId="{804EA17F-E869-434B-9B39-2097605E14CB}">
      <dgm:prSet/>
      <dgm:spPr/>
      <dgm:t>
        <a:bodyPr/>
        <a:lstStyle/>
        <a:p>
          <a:endParaRPr lang="ru-RU"/>
        </a:p>
      </dgm:t>
    </dgm:pt>
    <dgm:pt modelId="{0C0CE5DC-0F88-408C-9D26-7CA8B6C09C85}" type="sibTrans" cxnId="{804EA17F-E869-434B-9B39-2097605E14CB}">
      <dgm:prSet/>
      <dgm:spPr/>
      <dgm:t>
        <a:bodyPr/>
        <a:lstStyle/>
        <a:p>
          <a:endParaRPr lang="ru-RU"/>
        </a:p>
      </dgm:t>
    </dgm:pt>
    <dgm:pt modelId="{5F097487-36F7-4252-8B23-9C1643CCFE14}">
      <dgm:prSet custT="1"/>
      <dgm:spPr/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легкая обучаемость;</a:t>
          </a:r>
          <a:endParaRPr lang="ru-RU" sz="2400" b="1" dirty="0">
            <a:solidFill>
              <a:srgbClr val="0000FF"/>
            </a:solidFill>
          </a:endParaRPr>
        </a:p>
      </dgm:t>
    </dgm:pt>
    <dgm:pt modelId="{5B289D7D-F66B-4012-8E92-E5848BD044AA}" type="parTrans" cxnId="{095BE7DF-462E-40A9-AA0D-C8E8D2026757}">
      <dgm:prSet/>
      <dgm:spPr/>
      <dgm:t>
        <a:bodyPr/>
        <a:lstStyle/>
        <a:p>
          <a:endParaRPr lang="ru-RU"/>
        </a:p>
      </dgm:t>
    </dgm:pt>
    <dgm:pt modelId="{DAC9ADA1-9B14-4F63-8940-3402E4BD7A0C}" type="sibTrans" cxnId="{095BE7DF-462E-40A9-AA0D-C8E8D2026757}">
      <dgm:prSet/>
      <dgm:spPr/>
      <dgm:t>
        <a:bodyPr/>
        <a:lstStyle/>
        <a:p>
          <a:endParaRPr lang="ru-RU"/>
        </a:p>
      </dgm:t>
    </dgm:pt>
    <dgm:pt modelId="{7FBAE29F-D01F-4F8A-90E3-253F95DA51D7}">
      <dgm:prSet custT="1"/>
      <dgm:spPr/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безграничное доверие взрослым, стремление подражать им</a:t>
          </a:r>
          <a:r>
            <a:rPr lang="ru-RU" sz="1400" b="1" dirty="0" smtClean="0">
              <a:solidFill>
                <a:srgbClr val="0000FF"/>
              </a:solidFill>
            </a:rPr>
            <a:t>;</a:t>
          </a:r>
          <a:endParaRPr lang="ru-RU" sz="1400" b="1" dirty="0">
            <a:solidFill>
              <a:srgbClr val="0000FF"/>
            </a:solidFill>
          </a:endParaRPr>
        </a:p>
      </dgm:t>
    </dgm:pt>
    <dgm:pt modelId="{E757EE1D-402A-43DF-BB18-63F09A808333}" type="parTrans" cxnId="{8AB0A9BF-D193-427B-8E51-07D32B99355B}">
      <dgm:prSet/>
      <dgm:spPr/>
      <dgm:t>
        <a:bodyPr/>
        <a:lstStyle/>
        <a:p>
          <a:endParaRPr lang="ru-RU"/>
        </a:p>
      </dgm:t>
    </dgm:pt>
    <dgm:pt modelId="{E16A2ADB-4308-4E88-8EEE-A14208B25454}" type="sibTrans" cxnId="{8AB0A9BF-D193-427B-8E51-07D32B99355B}">
      <dgm:prSet/>
      <dgm:spPr/>
      <dgm:t>
        <a:bodyPr/>
        <a:lstStyle/>
        <a:p>
          <a:endParaRPr lang="ru-RU"/>
        </a:p>
      </dgm:t>
    </dgm:pt>
    <dgm:pt modelId="{97AD407C-C139-4C08-836A-6E14E3147D92}">
      <dgm:prSet custT="1"/>
      <dgm:spPr/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эмоциональная отзывчивость и интерес ко всему окружающему;  </a:t>
          </a:r>
          <a:endParaRPr lang="ru-RU" sz="2400" b="1" dirty="0">
            <a:solidFill>
              <a:srgbClr val="0000FF"/>
            </a:solidFill>
          </a:endParaRPr>
        </a:p>
      </dgm:t>
    </dgm:pt>
    <dgm:pt modelId="{80B49879-71BC-4EBA-AFB3-DB5A5F87FB9B}" type="parTrans" cxnId="{C6BAF593-A5AA-4F22-B1F9-ECA4C67AF088}">
      <dgm:prSet/>
      <dgm:spPr/>
      <dgm:t>
        <a:bodyPr/>
        <a:lstStyle/>
        <a:p>
          <a:endParaRPr lang="ru-RU"/>
        </a:p>
      </dgm:t>
    </dgm:pt>
    <dgm:pt modelId="{13709E33-7E9E-40BC-A156-2442436312A8}" type="sibTrans" cxnId="{C6BAF593-A5AA-4F22-B1F9-ECA4C67AF088}">
      <dgm:prSet/>
      <dgm:spPr/>
      <dgm:t>
        <a:bodyPr/>
        <a:lstStyle/>
        <a:p>
          <a:endParaRPr lang="ru-RU"/>
        </a:p>
      </dgm:t>
    </dgm:pt>
    <dgm:pt modelId="{576AC7D5-7C33-4752-8B71-E22D55F7669D}" type="pres">
      <dgm:prSet presAssocID="{34A7E3FB-D988-46CC-AA1E-F737759A09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E345E-FF7C-4BA9-8B4A-ADED6FE26497}" type="pres">
      <dgm:prSet presAssocID="{527D9BE8-6CE6-4199-A64A-53DCE32A461E}" presName="parentLin" presStyleCnt="0"/>
      <dgm:spPr/>
    </dgm:pt>
    <dgm:pt modelId="{EC90CAB3-1053-4C3E-A4C6-3FE28724A646}" type="pres">
      <dgm:prSet presAssocID="{527D9BE8-6CE6-4199-A64A-53DCE32A461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26C59AA-BFB2-4123-81A2-39273CE51C29}" type="pres">
      <dgm:prSet presAssocID="{527D9BE8-6CE6-4199-A64A-53DCE32A461E}" presName="parentText" presStyleLbl="node1" presStyleIdx="0" presStyleCnt="4" custScaleX="98952" custScaleY="204576" custLinFactNeighborX="4294" custLinFactNeighborY="26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E02F8-AE81-4A71-8B1E-EF9F2A388C4C}" type="pres">
      <dgm:prSet presAssocID="{527D9BE8-6CE6-4199-A64A-53DCE32A461E}" presName="negativeSpace" presStyleCnt="0"/>
      <dgm:spPr/>
    </dgm:pt>
    <dgm:pt modelId="{72D6422C-C02C-4B65-A87A-78F17EC4040A}" type="pres">
      <dgm:prSet presAssocID="{527D9BE8-6CE6-4199-A64A-53DCE32A461E}" presName="childText" presStyleLbl="conFgAcc1" presStyleIdx="0" presStyleCnt="4">
        <dgm:presLayoutVars>
          <dgm:bulletEnabled val="1"/>
        </dgm:presLayoutVars>
      </dgm:prSet>
      <dgm:spPr/>
    </dgm:pt>
    <dgm:pt modelId="{B91CAEFE-9796-4724-BD92-4FB428E51970}" type="pres">
      <dgm:prSet presAssocID="{0C0CE5DC-0F88-408C-9D26-7CA8B6C09C85}" presName="spaceBetweenRectangles" presStyleCnt="0"/>
      <dgm:spPr/>
    </dgm:pt>
    <dgm:pt modelId="{96BB94A1-A359-43F1-8628-2AEB8CC3CD67}" type="pres">
      <dgm:prSet presAssocID="{5F097487-36F7-4252-8B23-9C1643CCFE14}" presName="parentLin" presStyleCnt="0"/>
      <dgm:spPr/>
    </dgm:pt>
    <dgm:pt modelId="{5C3F60A6-273B-4312-880B-584BEE33E4B6}" type="pres">
      <dgm:prSet presAssocID="{5F097487-36F7-4252-8B23-9C1643CCFE1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E6B75D8-ACEF-4BC0-A884-0D7C08A51155}" type="pres">
      <dgm:prSet presAssocID="{5F097487-36F7-4252-8B23-9C1643CCFE14}" presName="parentText" presStyleLbl="node1" presStyleIdx="1" presStyleCnt="4" custScaleX="100866" custScaleY="194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4B3AB-0DF1-4C6A-BC1A-BEA3DE5D35C2}" type="pres">
      <dgm:prSet presAssocID="{5F097487-36F7-4252-8B23-9C1643CCFE14}" presName="negativeSpace" presStyleCnt="0"/>
      <dgm:spPr/>
    </dgm:pt>
    <dgm:pt modelId="{CD4A10D7-5738-4071-9C9F-4B858E05D0A0}" type="pres">
      <dgm:prSet presAssocID="{5F097487-36F7-4252-8B23-9C1643CCFE14}" presName="childText" presStyleLbl="conFgAcc1" presStyleIdx="1" presStyleCnt="4">
        <dgm:presLayoutVars>
          <dgm:bulletEnabled val="1"/>
        </dgm:presLayoutVars>
      </dgm:prSet>
      <dgm:spPr/>
    </dgm:pt>
    <dgm:pt modelId="{68F1C185-7CD9-4002-AD92-0D8C371BB0C0}" type="pres">
      <dgm:prSet presAssocID="{DAC9ADA1-9B14-4F63-8940-3402E4BD7A0C}" presName="spaceBetweenRectangles" presStyleCnt="0"/>
      <dgm:spPr/>
    </dgm:pt>
    <dgm:pt modelId="{30954202-83F0-40E2-AFE6-6930460E0A86}" type="pres">
      <dgm:prSet presAssocID="{97AD407C-C139-4C08-836A-6E14E3147D92}" presName="parentLin" presStyleCnt="0"/>
      <dgm:spPr/>
    </dgm:pt>
    <dgm:pt modelId="{AEABFD94-27D1-4E8A-96EA-A2C30AC1B8D5}" type="pres">
      <dgm:prSet presAssocID="{97AD407C-C139-4C08-836A-6E14E3147D9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CEB252-665F-4874-875B-7AC57DD44DC8}" type="pres">
      <dgm:prSet presAssocID="{97AD407C-C139-4C08-836A-6E14E3147D92}" presName="parentText" presStyleLbl="node1" presStyleIdx="2" presStyleCnt="4" custScaleX="101480" custScaleY="172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88C50-CC65-4DFD-84CA-305F7F30A177}" type="pres">
      <dgm:prSet presAssocID="{97AD407C-C139-4C08-836A-6E14E3147D92}" presName="negativeSpace" presStyleCnt="0"/>
      <dgm:spPr/>
    </dgm:pt>
    <dgm:pt modelId="{A027BC2B-B37E-47E0-86F0-8824EDA160BC}" type="pres">
      <dgm:prSet presAssocID="{97AD407C-C139-4C08-836A-6E14E3147D92}" presName="childText" presStyleLbl="conFgAcc1" presStyleIdx="2" presStyleCnt="4">
        <dgm:presLayoutVars>
          <dgm:bulletEnabled val="1"/>
        </dgm:presLayoutVars>
      </dgm:prSet>
      <dgm:spPr/>
    </dgm:pt>
    <dgm:pt modelId="{8BA23137-8F15-4F1D-BC6D-B0ECCE7BA0B0}" type="pres">
      <dgm:prSet presAssocID="{13709E33-7E9E-40BC-A156-2442436312A8}" presName="spaceBetweenRectangles" presStyleCnt="0"/>
      <dgm:spPr/>
    </dgm:pt>
    <dgm:pt modelId="{B8C0F695-A073-4550-B2FE-56E5C75F228B}" type="pres">
      <dgm:prSet presAssocID="{7FBAE29F-D01F-4F8A-90E3-253F95DA51D7}" presName="parentLin" presStyleCnt="0"/>
      <dgm:spPr/>
    </dgm:pt>
    <dgm:pt modelId="{2089137F-F792-4798-B955-19AD42447B28}" type="pres">
      <dgm:prSet presAssocID="{7FBAE29F-D01F-4F8A-90E3-253F95DA51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EA0315A-2950-4E5A-951B-FEE8FCF9B37E}" type="pres">
      <dgm:prSet presAssocID="{7FBAE29F-D01F-4F8A-90E3-253F95DA51D7}" presName="parentText" presStyleLbl="node1" presStyleIdx="3" presStyleCnt="4" custScaleX="101480" custScaleY="198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BD752-B039-4DF2-AEE0-9A06D417C219}" type="pres">
      <dgm:prSet presAssocID="{7FBAE29F-D01F-4F8A-90E3-253F95DA51D7}" presName="negativeSpace" presStyleCnt="0"/>
      <dgm:spPr/>
    </dgm:pt>
    <dgm:pt modelId="{3FB4D6B2-A72A-4290-9891-14C772ED5351}" type="pres">
      <dgm:prSet presAssocID="{7FBAE29F-D01F-4F8A-90E3-253F95DA51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B0A9BF-D193-427B-8E51-07D32B99355B}" srcId="{34A7E3FB-D988-46CC-AA1E-F737759A090D}" destId="{7FBAE29F-D01F-4F8A-90E3-253F95DA51D7}" srcOrd="3" destOrd="0" parTransId="{E757EE1D-402A-43DF-BB18-63F09A808333}" sibTransId="{E16A2ADB-4308-4E88-8EEE-A14208B25454}"/>
    <dgm:cxn modelId="{6C6C61EF-1DAB-485F-BACC-9642B4F2B95A}" type="presOf" srcId="{34A7E3FB-D988-46CC-AA1E-F737759A090D}" destId="{576AC7D5-7C33-4752-8B71-E22D55F7669D}" srcOrd="0" destOrd="0" presId="urn:microsoft.com/office/officeart/2005/8/layout/list1"/>
    <dgm:cxn modelId="{C23E8F36-140E-4B74-A494-8B74ED6071F4}" type="presOf" srcId="{527D9BE8-6CE6-4199-A64A-53DCE32A461E}" destId="{B26C59AA-BFB2-4123-81A2-39273CE51C29}" srcOrd="1" destOrd="0" presId="urn:microsoft.com/office/officeart/2005/8/layout/list1"/>
    <dgm:cxn modelId="{D24CFBBE-CE39-4D51-A2BF-77284C831EF7}" type="presOf" srcId="{5F097487-36F7-4252-8B23-9C1643CCFE14}" destId="{5C3F60A6-273B-4312-880B-584BEE33E4B6}" srcOrd="0" destOrd="0" presId="urn:microsoft.com/office/officeart/2005/8/layout/list1"/>
    <dgm:cxn modelId="{095BE7DF-462E-40A9-AA0D-C8E8D2026757}" srcId="{34A7E3FB-D988-46CC-AA1E-F737759A090D}" destId="{5F097487-36F7-4252-8B23-9C1643CCFE14}" srcOrd="1" destOrd="0" parTransId="{5B289D7D-F66B-4012-8E92-E5848BD044AA}" sibTransId="{DAC9ADA1-9B14-4F63-8940-3402E4BD7A0C}"/>
    <dgm:cxn modelId="{C6BAF593-A5AA-4F22-B1F9-ECA4C67AF088}" srcId="{34A7E3FB-D988-46CC-AA1E-F737759A090D}" destId="{97AD407C-C139-4C08-836A-6E14E3147D92}" srcOrd="2" destOrd="0" parTransId="{80B49879-71BC-4EBA-AFB3-DB5A5F87FB9B}" sibTransId="{13709E33-7E9E-40BC-A156-2442436312A8}"/>
    <dgm:cxn modelId="{7D3322A1-BEA5-431F-9DB8-EC3CCE930B6D}" type="presOf" srcId="{97AD407C-C139-4C08-836A-6E14E3147D92}" destId="{53CEB252-665F-4874-875B-7AC57DD44DC8}" srcOrd="1" destOrd="0" presId="urn:microsoft.com/office/officeart/2005/8/layout/list1"/>
    <dgm:cxn modelId="{67223C95-6974-4B2E-BD1B-786B9DF1765E}" type="presOf" srcId="{97AD407C-C139-4C08-836A-6E14E3147D92}" destId="{AEABFD94-27D1-4E8A-96EA-A2C30AC1B8D5}" srcOrd="0" destOrd="0" presId="urn:microsoft.com/office/officeart/2005/8/layout/list1"/>
    <dgm:cxn modelId="{4D1CA859-1AFA-4E10-BC03-5D8CE6B63A2A}" type="presOf" srcId="{5F097487-36F7-4252-8B23-9C1643CCFE14}" destId="{BE6B75D8-ACEF-4BC0-A884-0D7C08A51155}" srcOrd="1" destOrd="0" presId="urn:microsoft.com/office/officeart/2005/8/layout/list1"/>
    <dgm:cxn modelId="{804EA17F-E869-434B-9B39-2097605E14CB}" srcId="{34A7E3FB-D988-46CC-AA1E-F737759A090D}" destId="{527D9BE8-6CE6-4199-A64A-53DCE32A461E}" srcOrd="0" destOrd="0" parTransId="{DDAE61CB-2415-45B7-8517-F505CFBD1AEB}" sibTransId="{0C0CE5DC-0F88-408C-9D26-7CA8B6C09C85}"/>
    <dgm:cxn modelId="{AAF0A04E-8EC2-48E8-90BC-DDF3C2F47A1C}" type="presOf" srcId="{7FBAE29F-D01F-4F8A-90E3-253F95DA51D7}" destId="{2089137F-F792-4798-B955-19AD42447B28}" srcOrd="0" destOrd="0" presId="urn:microsoft.com/office/officeart/2005/8/layout/list1"/>
    <dgm:cxn modelId="{92CDAA89-5A0C-4353-9C94-B78B12C8A2BA}" type="presOf" srcId="{527D9BE8-6CE6-4199-A64A-53DCE32A461E}" destId="{EC90CAB3-1053-4C3E-A4C6-3FE28724A646}" srcOrd="0" destOrd="0" presId="urn:microsoft.com/office/officeart/2005/8/layout/list1"/>
    <dgm:cxn modelId="{6F03E62E-34BE-4062-81A9-79AAABD336C4}" type="presOf" srcId="{7FBAE29F-D01F-4F8A-90E3-253F95DA51D7}" destId="{8EA0315A-2950-4E5A-951B-FEE8FCF9B37E}" srcOrd="1" destOrd="0" presId="urn:microsoft.com/office/officeart/2005/8/layout/list1"/>
    <dgm:cxn modelId="{8E08105F-B16F-4359-8B88-EB552A64B8C2}" type="presParOf" srcId="{576AC7D5-7C33-4752-8B71-E22D55F7669D}" destId="{FEBE345E-FF7C-4BA9-8B4A-ADED6FE26497}" srcOrd="0" destOrd="0" presId="urn:microsoft.com/office/officeart/2005/8/layout/list1"/>
    <dgm:cxn modelId="{A4A8E6DC-F1CA-4EA2-8D7A-6EE840E4F90C}" type="presParOf" srcId="{FEBE345E-FF7C-4BA9-8B4A-ADED6FE26497}" destId="{EC90CAB3-1053-4C3E-A4C6-3FE28724A646}" srcOrd="0" destOrd="0" presId="urn:microsoft.com/office/officeart/2005/8/layout/list1"/>
    <dgm:cxn modelId="{C53C1946-873A-4BF8-9B95-E4A524D9EA5F}" type="presParOf" srcId="{FEBE345E-FF7C-4BA9-8B4A-ADED6FE26497}" destId="{B26C59AA-BFB2-4123-81A2-39273CE51C29}" srcOrd="1" destOrd="0" presId="urn:microsoft.com/office/officeart/2005/8/layout/list1"/>
    <dgm:cxn modelId="{1A8D2B64-68B9-477E-B69C-FAB77A53789C}" type="presParOf" srcId="{576AC7D5-7C33-4752-8B71-E22D55F7669D}" destId="{023E02F8-AE81-4A71-8B1E-EF9F2A388C4C}" srcOrd="1" destOrd="0" presId="urn:microsoft.com/office/officeart/2005/8/layout/list1"/>
    <dgm:cxn modelId="{47103390-2D68-4880-9874-100C2BE8F9FA}" type="presParOf" srcId="{576AC7D5-7C33-4752-8B71-E22D55F7669D}" destId="{72D6422C-C02C-4B65-A87A-78F17EC4040A}" srcOrd="2" destOrd="0" presId="urn:microsoft.com/office/officeart/2005/8/layout/list1"/>
    <dgm:cxn modelId="{D9A27E3E-1D83-4602-8FB8-4A1BDAE636B2}" type="presParOf" srcId="{576AC7D5-7C33-4752-8B71-E22D55F7669D}" destId="{B91CAEFE-9796-4724-BD92-4FB428E51970}" srcOrd="3" destOrd="0" presId="urn:microsoft.com/office/officeart/2005/8/layout/list1"/>
    <dgm:cxn modelId="{E83E81E7-148C-4735-B22B-7B111D5AC28F}" type="presParOf" srcId="{576AC7D5-7C33-4752-8B71-E22D55F7669D}" destId="{96BB94A1-A359-43F1-8628-2AEB8CC3CD67}" srcOrd="4" destOrd="0" presId="urn:microsoft.com/office/officeart/2005/8/layout/list1"/>
    <dgm:cxn modelId="{A2FBDB20-F287-46E6-B349-DF73C16DE8DA}" type="presParOf" srcId="{96BB94A1-A359-43F1-8628-2AEB8CC3CD67}" destId="{5C3F60A6-273B-4312-880B-584BEE33E4B6}" srcOrd="0" destOrd="0" presId="urn:microsoft.com/office/officeart/2005/8/layout/list1"/>
    <dgm:cxn modelId="{7DC7D633-EA53-4A60-90E0-ADD6E2E8667E}" type="presParOf" srcId="{96BB94A1-A359-43F1-8628-2AEB8CC3CD67}" destId="{BE6B75D8-ACEF-4BC0-A884-0D7C08A51155}" srcOrd="1" destOrd="0" presId="urn:microsoft.com/office/officeart/2005/8/layout/list1"/>
    <dgm:cxn modelId="{562A051F-6D7C-4B53-9EEA-6787768969F8}" type="presParOf" srcId="{576AC7D5-7C33-4752-8B71-E22D55F7669D}" destId="{3DE4B3AB-0DF1-4C6A-BC1A-BEA3DE5D35C2}" srcOrd="5" destOrd="0" presId="urn:microsoft.com/office/officeart/2005/8/layout/list1"/>
    <dgm:cxn modelId="{DC119574-A5CA-4649-A72B-DFE44991ABA5}" type="presParOf" srcId="{576AC7D5-7C33-4752-8B71-E22D55F7669D}" destId="{CD4A10D7-5738-4071-9C9F-4B858E05D0A0}" srcOrd="6" destOrd="0" presId="urn:microsoft.com/office/officeart/2005/8/layout/list1"/>
    <dgm:cxn modelId="{611058D3-5877-4088-913C-EEAFB37BCF09}" type="presParOf" srcId="{576AC7D5-7C33-4752-8B71-E22D55F7669D}" destId="{68F1C185-7CD9-4002-AD92-0D8C371BB0C0}" srcOrd="7" destOrd="0" presId="urn:microsoft.com/office/officeart/2005/8/layout/list1"/>
    <dgm:cxn modelId="{11F5442C-B41A-4B1D-A363-DB4C641779BB}" type="presParOf" srcId="{576AC7D5-7C33-4752-8B71-E22D55F7669D}" destId="{30954202-83F0-40E2-AFE6-6930460E0A86}" srcOrd="8" destOrd="0" presId="urn:microsoft.com/office/officeart/2005/8/layout/list1"/>
    <dgm:cxn modelId="{23CD5772-5157-4E6B-8B89-2A3426F689BE}" type="presParOf" srcId="{30954202-83F0-40E2-AFE6-6930460E0A86}" destId="{AEABFD94-27D1-4E8A-96EA-A2C30AC1B8D5}" srcOrd="0" destOrd="0" presId="urn:microsoft.com/office/officeart/2005/8/layout/list1"/>
    <dgm:cxn modelId="{705661B4-0E1A-44E1-9CB1-AB44DC0252DC}" type="presParOf" srcId="{30954202-83F0-40E2-AFE6-6930460E0A86}" destId="{53CEB252-665F-4874-875B-7AC57DD44DC8}" srcOrd="1" destOrd="0" presId="urn:microsoft.com/office/officeart/2005/8/layout/list1"/>
    <dgm:cxn modelId="{241FCD55-B905-4A89-B056-BF2FA77480C2}" type="presParOf" srcId="{576AC7D5-7C33-4752-8B71-E22D55F7669D}" destId="{46788C50-CC65-4DFD-84CA-305F7F30A177}" srcOrd="9" destOrd="0" presId="urn:microsoft.com/office/officeart/2005/8/layout/list1"/>
    <dgm:cxn modelId="{524C7119-D33C-4151-899C-5A45F90661EA}" type="presParOf" srcId="{576AC7D5-7C33-4752-8B71-E22D55F7669D}" destId="{A027BC2B-B37E-47E0-86F0-8824EDA160BC}" srcOrd="10" destOrd="0" presId="urn:microsoft.com/office/officeart/2005/8/layout/list1"/>
    <dgm:cxn modelId="{6783DCAD-AE92-4AB1-87C8-E1C2221E231F}" type="presParOf" srcId="{576AC7D5-7C33-4752-8B71-E22D55F7669D}" destId="{8BA23137-8F15-4F1D-BC6D-B0ECCE7BA0B0}" srcOrd="11" destOrd="0" presId="urn:microsoft.com/office/officeart/2005/8/layout/list1"/>
    <dgm:cxn modelId="{8EECED83-2238-441E-9E8C-DE0703DB647A}" type="presParOf" srcId="{576AC7D5-7C33-4752-8B71-E22D55F7669D}" destId="{B8C0F695-A073-4550-B2FE-56E5C75F228B}" srcOrd="12" destOrd="0" presId="urn:microsoft.com/office/officeart/2005/8/layout/list1"/>
    <dgm:cxn modelId="{1BBAF883-81D7-4273-AB6C-F4090323EC47}" type="presParOf" srcId="{B8C0F695-A073-4550-B2FE-56E5C75F228B}" destId="{2089137F-F792-4798-B955-19AD42447B28}" srcOrd="0" destOrd="0" presId="urn:microsoft.com/office/officeart/2005/8/layout/list1"/>
    <dgm:cxn modelId="{DD0B769B-BC82-4E5B-8210-8FCA102262CC}" type="presParOf" srcId="{B8C0F695-A073-4550-B2FE-56E5C75F228B}" destId="{8EA0315A-2950-4E5A-951B-FEE8FCF9B37E}" srcOrd="1" destOrd="0" presId="urn:microsoft.com/office/officeart/2005/8/layout/list1"/>
    <dgm:cxn modelId="{D483F42B-A8CB-4275-9B6D-C8524FDC16BC}" type="presParOf" srcId="{576AC7D5-7C33-4752-8B71-E22D55F7669D}" destId="{17BBD752-B039-4DF2-AEE0-9A06D417C219}" srcOrd="13" destOrd="0" presId="urn:microsoft.com/office/officeart/2005/8/layout/list1"/>
    <dgm:cxn modelId="{7EFDECA2-55D3-4726-826E-AF00CB86A108}" type="presParOf" srcId="{576AC7D5-7C33-4752-8B71-E22D55F7669D}" destId="{3FB4D6B2-A72A-4290-9891-14C772ED53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9B58D-AC98-45F1-937A-43AB8B0A5FB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55423-9254-4C8B-AA6F-A401DC3A898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Я и моя семья</a:t>
          </a:r>
          <a:r>
            <a:rPr lang="ru-RU" sz="5400" dirty="0" smtClean="0">
              <a:solidFill>
                <a:srgbClr val="660066"/>
              </a:solidFill>
            </a:rPr>
            <a:t> </a:t>
          </a:r>
          <a:endParaRPr lang="ru-RU" sz="5400" dirty="0">
            <a:solidFill>
              <a:srgbClr val="660066"/>
            </a:solidFill>
          </a:endParaRPr>
        </a:p>
      </dgm:t>
    </dgm:pt>
    <dgm:pt modelId="{91168C92-CFDC-45E7-B72E-EA45732273B4}" type="parTrans" cxnId="{82A6DED2-5269-43E0-9887-91C3BB7CD116}">
      <dgm:prSet/>
      <dgm:spPr/>
      <dgm:t>
        <a:bodyPr/>
        <a:lstStyle/>
        <a:p>
          <a:endParaRPr lang="ru-RU"/>
        </a:p>
      </dgm:t>
    </dgm:pt>
    <dgm:pt modelId="{9AFB3BA9-D322-44CB-BB9D-256AC9AB508C}" type="sibTrans" cxnId="{82A6DED2-5269-43E0-9887-91C3BB7CD116}">
      <dgm:prSet/>
      <dgm:spPr/>
      <dgm:t>
        <a:bodyPr/>
        <a:lstStyle/>
        <a:p>
          <a:endParaRPr lang="ru-RU"/>
        </a:p>
      </dgm:t>
    </dgm:pt>
    <dgm:pt modelId="{B78F84E8-92C0-4409-A1A5-152211A411A0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Детский сад</a:t>
          </a:r>
          <a:endParaRPr lang="ru-RU" sz="3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A64CD381-60E8-4C80-B15F-2B30F7B959B5}" type="parTrans" cxnId="{D39924D7-AE85-4501-8C26-DC66027A6CC8}">
      <dgm:prSet/>
      <dgm:spPr/>
      <dgm:t>
        <a:bodyPr/>
        <a:lstStyle/>
        <a:p>
          <a:endParaRPr lang="ru-RU"/>
        </a:p>
      </dgm:t>
    </dgm:pt>
    <dgm:pt modelId="{22D7701A-0EBF-4191-B599-383503404687}" type="sibTrans" cxnId="{D39924D7-AE85-4501-8C26-DC66027A6CC8}">
      <dgm:prSet/>
      <dgm:spPr/>
      <dgm:t>
        <a:bodyPr/>
        <a:lstStyle/>
        <a:p>
          <a:endParaRPr lang="ru-RU"/>
        </a:p>
      </dgm:t>
    </dgm:pt>
    <dgm:pt modelId="{E031C0E0-0F89-4137-8DA9-63B176E6B22F}">
      <dgm:prSet phldrT="[Текст]" custT="1"/>
      <dgm:spPr/>
      <dgm:t>
        <a:bodyPr/>
        <a:lstStyle/>
        <a:p>
          <a:endParaRPr lang="ru-RU" sz="2800" dirty="0" smtClean="0">
            <a:latin typeface="Arial" pitchFamily="34" charset="0"/>
            <a:cs typeface="Arial" pitchFamily="34" charset="0"/>
          </a:endParaRPr>
        </a:p>
        <a:p>
          <a:r>
            <a:rPr lang="ru-RU" sz="3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Мой </a:t>
          </a:r>
        </a:p>
        <a:p>
          <a:r>
            <a:rPr lang="ru-RU" sz="3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город</a:t>
          </a:r>
        </a:p>
        <a:p>
          <a:endParaRPr lang="ru-RU" sz="2000" dirty="0"/>
        </a:p>
      </dgm:t>
    </dgm:pt>
    <dgm:pt modelId="{044A42BD-72F2-4B42-AC08-0834A3A0FF72}" type="parTrans" cxnId="{CB235CF8-80BF-4093-BB5D-F973DC0EC57E}">
      <dgm:prSet/>
      <dgm:spPr/>
      <dgm:t>
        <a:bodyPr/>
        <a:lstStyle/>
        <a:p>
          <a:endParaRPr lang="ru-RU"/>
        </a:p>
      </dgm:t>
    </dgm:pt>
    <dgm:pt modelId="{1F2668AF-D48D-4A13-8BA2-CFC5FCDE8A97}" type="sibTrans" cxnId="{CB235CF8-80BF-4093-BB5D-F973DC0EC57E}">
      <dgm:prSet/>
      <dgm:spPr/>
      <dgm:t>
        <a:bodyPr/>
        <a:lstStyle/>
        <a:p>
          <a:endParaRPr lang="ru-RU"/>
        </a:p>
      </dgm:t>
    </dgm:pt>
    <dgm:pt modelId="{746D1046-91F2-4394-BB86-C7C051F1AFC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Моя страна</a:t>
          </a:r>
          <a:endParaRPr lang="ru-RU" sz="3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689A5BD1-CBFA-437D-A17B-CFFBC41FF4BC}" type="parTrans" cxnId="{EF5F0549-8318-4C65-9C5A-5540792D889F}">
      <dgm:prSet/>
      <dgm:spPr/>
      <dgm:t>
        <a:bodyPr/>
        <a:lstStyle/>
        <a:p>
          <a:endParaRPr lang="ru-RU"/>
        </a:p>
      </dgm:t>
    </dgm:pt>
    <dgm:pt modelId="{BED3A0BD-36CD-4F97-9D49-74F4C65B6D22}" type="sibTrans" cxnId="{EF5F0549-8318-4C65-9C5A-5540792D889F}">
      <dgm:prSet/>
      <dgm:spPr/>
      <dgm:t>
        <a:bodyPr/>
        <a:lstStyle/>
        <a:p>
          <a:endParaRPr lang="ru-RU"/>
        </a:p>
      </dgm:t>
    </dgm:pt>
    <dgm:pt modelId="{DA78DA3A-B1A9-4077-9CF2-8F7543FC637A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Традиции</a:t>
          </a:r>
          <a:endParaRPr lang="ru-RU" sz="3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599FD660-5462-4412-80B2-ACDC27807DB0}" type="parTrans" cxnId="{E7A249D9-1BA1-447E-8DD8-D1F2C697A5BC}">
      <dgm:prSet/>
      <dgm:spPr/>
      <dgm:t>
        <a:bodyPr/>
        <a:lstStyle/>
        <a:p>
          <a:endParaRPr lang="ru-RU"/>
        </a:p>
      </dgm:t>
    </dgm:pt>
    <dgm:pt modelId="{58BF0172-32D5-46CF-8051-CF3E233DE4B9}" type="sibTrans" cxnId="{E7A249D9-1BA1-447E-8DD8-D1F2C697A5BC}">
      <dgm:prSet/>
      <dgm:spPr/>
      <dgm:t>
        <a:bodyPr/>
        <a:lstStyle/>
        <a:p>
          <a:endParaRPr lang="ru-RU"/>
        </a:p>
      </dgm:t>
    </dgm:pt>
    <dgm:pt modelId="{8D201719-0AA5-48EB-A706-B3E0DD448C9D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Толеран-тность</a:t>
          </a:r>
          <a:endParaRPr lang="ru-RU" sz="3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89A1EA89-AED1-4F14-8E26-B5E9C421AAAD}" type="parTrans" cxnId="{BD2871CD-C750-40D0-976C-72C6CE39EF5A}">
      <dgm:prSet/>
      <dgm:spPr/>
      <dgm:t>
        <a:bodyPr/>
        <a:lstStyle/>
        <a:p>
          <a:endParaRPr lang="ru-RU"/>
        </a:p>
      </dgm:t>
    </dgm:pt>
    <dgm:pt modelId="{A3AEE544-DD0B-4854-89F0-250CD5E78C74}" type="sibTrans" cxnId="{BD2871CD-C750-40D0-976C-72C6CE39EF5A}">
      <dgm:prSet/>
      <dgm:spPr/>
      <dgm:t>
        <a:bodyPr/>
        <a:lstStyle/>
        <a:p>
          <a:endParaRPr lang="ru-RU"/>
        </a:p>
      </dgm:t>
    </dgm:pt>
    <dgm:pt modelId="{3D69C05F-8A11-43F4-B9CB-864E48A5F472}" type="pres">
      <dgm:prSet presAssocID="{B889B58D-AC98-45F1-937A-43AB8B0A5F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DBF92-21F0-4E1B-B1CF-D74EB64D3CDC}" type="pres">
      <dgm:prSet presAssocID="{9F855423-9254-4C8B-AA6F-A401DC3A898B}" presName="node" presStyleLbl="node1" presStyleIdx="0" presStyleCnt="6" custLinFactNeighborX="2043" custLinFactNeighborY="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C0690-F2B9-4D69-B5EA-3499E8EA363B}" type="pres">
      <dgm:prSet presAssocID="{9AFB3BA9-D322-44CB-BB9D-256AC9AB508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2957887-21FA-42FD-B6CC-F15392941C70}" type="pres">
      <dgm:prSet presAssocID="{9AFB3BA9-D322-44CB-BB9D-256AC9AB508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4A9BBF5-4716-4F40-845B-2FEB7166CF57}" type="pres">
      <dgm:prSet presAssocID="{B78F84E8-92C0-4409-A1A5-152211A411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88097-E8DA-4B23-A5CB-983C858D921A}" type="pres">
      <dgm:prSet presAssocID="{22D7701A-0EBF-4191-B599-38350340468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96FE1E3-7699-4557-9507-FD0A0B7F3513}" type="pres">
      <dgm:prSet presAssocID="{22D7701A-0EBF-4191-B599-38350340468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6ECCBAC-DB2F-4D5A-AD64-43F7E4C97BC3}" type="pres">
      <dgm:prSet presAssocID="{E031C0E0-0F89-4137-8DA9-63B176E6B22F}" presName="node" presStyleLbl="node1" presStyleIdx="2" presStyleCnt="6" custLinFactNeighborX="-834" custLinFactNeighborY="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6BD73-A629-4721-818F-D3294AEA9755}" type="pres">
      <dgm:prSet presAssocID="{1F2668AF-D48D-4A13-8BA2-CFC5FCDE8A9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6FDF59C-5451-432C-BCA1-BF0BA2F28BAF}" type="pres">
      <dgm:prSet presAssocID="{1F2668AF-D48D-4A13-8BA2-CFC5FCDE8A9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3E656E9-DCD3-4737-BBCC-B960C5AD1A00}" type="pres">
      <dgm:prSet presAssocID="{746D1046-91F2-4394-BB86-C7C051F1AF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31385-03E4-4C2D-B8F2-0E0DD20B6AFB}" type="pres">
      <dgm:prSet presAssocID="{BED3A0BD-36CD-4F97-9D49-74F4C65B6D2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C8C072B-6DBB-4147-8BA7-6CB8C64BB31C}" type="pres">
      <dgm:prSet presAssocID="{BED3A0BD-36CD-4F97-9D49-74F4C65B6D2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08331ED-CA98-4A5B-B45F-D1D0D99D5E6F}" type="pres">
      <dgm:prSet presAssocID="{DA78DA3A-B1A9-4077-9CF2-8F7543FC637A}" presName="node" presStyleLbl="node1" presStyleIdx="4" presStyleCnt="6" custScaleX="107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F6AF1-5D8D-4B18-97E4-2FAF78B7EA7B}" type="pres">
      <dgm:prSet presAssocID="{58BF0172-32D5-46CF-8051-CF3E233DE4B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E71F6DB-F078-4A0E-AF56-435CE7B88D71}" type="pres">
      <dgm:prSet presAssocID="{58BF0172-32D5-46CF-8051-CF3E233DE4B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F19F448-4080-417E-B560-60EBECD73C42}" type="pres">
      <dgm:prSet presAssocID="{8D201719-0AA5-48EB-A706-B3E0DD448C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C00AC-1F2B-482B-A1AA-74BBBCF8DDC3}" type="presOf" srcId="{746D1046-91F2-4394-BB86-C7C051F1AFCD}" destId="{73E656E9-DCD3-4737-BBCC-B960C5AD1A00}" srcOrd="0" destOrd="0" presId="urn:microsoft.com/office/officeart/2005/8/layout/process5"/>
    <dgm:cxn modelId="{A49055F9-C583-4954-8E35-1A36B4768820}" type="presOf" srcId="{22D7701A-0EBF-4191-B599-383503404687}" destId="{896FE1E3-7699-4557-9507-FD0A0B7F3513}" srcOrd="1" destOrd="0" presId="urn:microsoft.com/office/officeart/2005/8/layout/process5"/>
    <dgm:cxn modelId="{CB235CF8-80BF-4093-BB5D-F973DC0EC57E}" srcId="{B889B58D-AC98-45F1-937A-43AB8B0A5FBC}" destId="{E031C0E0-0F89-4137-8DA9-63B176E6B22F}" srcOrd="2" destOrd="0" parTransId="{044A42BD-72F2-4B42-AC08-0834A3A0FF72}" sibTransId="{1F2668AF-D48D-4A13-8BA2-CFC5FCDE8A97}"/>
    <dgm:cxn modelId="{4F7E4907-7604-4C37-92A7-FB552CEAAEC7}" type="presOf" srcId="{1F2668AF-D48D-4A13-8BA2-CFC5FCDE8A97}" destId="{86FDF59C-5451-432C-BCA1-BF0BA2F28BAF}" srcOrd="1" destOrd="0" presId="urn:microsoft.com/office/officeart/2005/8/layout/process5"/>
    <dgm:cxn modelId="{6D604781-0DAA-4C33-A2D0-F3DE8DC78E50}" type="presOf" srcId="{8D201719-0AA5-48EB-A706-B3E0DD448C9D}" destId="{2F19F448-4080-417E-B560-60EBECD73C42}" srcOrd="0" destOrd="0" presId="urn:microsoft.com/office/officeart/2005/8/layout/process5"/>
    <dgm:cxn modelId="{85F81A7E-7D54-4A2E-8C3D-E6EC9713FB58}" type="presOf" srcId="{9AFB3BA9-D322-44CB-BB9D-256AC9AB508C}" destId="{52957887-21FA-42FD-B6CC-F15392941C70}" srcOrd="1" destOrd="0" presId="urn:microsoft.com/office/officeart/2005/8/layout/process5"/>
    <dgm:cxn modelId="{299DB676-A3AA-4CCD-A690-73F86640AE7B}" type="presOf" srcId="{1F2668AF-D48D-4A13-8BA2-CFC5FCDE8A97}" destId="{AFC6BD73-A629-4721-818F-D3294AEA9755}" srcOrd="0" destOrd="0" presId="urn:microsoft.com/office/officeart/2005/8/layout/process5"/>
    <dgm:cxn modelId="{F4C18B60-481D-4C3D-A603-C587A3223055}" type="presOf" srcId="{9F855423-9254-4C8B-AA6F-A401DC3A898B}" destId="{836DBF92-21F0-4E1B-B1CF-D74EB64D3CDC}" srcOrd="0" destOrd="0" presId="urn:microsoft.com/office/officeart/2005/8/layout/process5"/>
    <dgm:cxn modelId="{1C34BD66-B15E-4FCB-B62D-386FF09F5E0C}" type="presOf" srcId="{BED3A0BD-36CD-4F97-9D49-74F4C65B6D22}" destId="{EC8C072B-6DBB-4147-8BA7-6CB8C64BB31C}" srcOrd="1" destOrd="0" presId="urn:microsoft.com/office/officeart/2005/8/layout/process5"/>
    <dgm:cxn modelId="{E7A249D9-1BA1-447E-8DD8-D1F2C697A5BC}" srcId="{B889B58D-AC98-45F1-937A-43AB8B0A5FBC}" destId="{DA78DA3A-B1A9-4077-9CF2-8F7543FC637A}" srcOrd="4" destOrd="0" parTransId="{599FD660-5462-4412-80B2-ACDC27807DB0}" sibTransId="{58BF0172-32D5-46CF-8051-CF3E233DE4B9}"/>
    <dgm:cxn modelId="{0C1A5353-A6A0-41E9-A475-85397C433114}" type="presOf" srcId="{DA78DA3A-B1A9-4077-9CF2-8F7543FC637A}" destId="{A08331ED-CA98-4A5B-B45F-D1D0D99D5E6F}" srcOrd="0" destOrd="0" presId="urn:microsoft.com/office/officeart/2005/8/layout/process5"/>
    <dgm:cxn modelId="{89C6126B-EA96-4467-B39E-34F321F62492}" type="presOf" srcId="{22D7701A-0EBF-4191-B599-383503404687}" destId="{D9A88097-E8DA-4B23-A5CB-983C858D921A}" srcOrd="0" destOrd="0" presId="urn:microsoft.com/office/officeart/2005/8/layout/process5"/>
    <dgm:cxn modelId="{68068290-7A2D-488D-8B4B-9ED1259CF100}" type="presOf" srcId="{9AFB3BA9-D322-44CB-BB9D-256AC9AB508C}" destId="{82AC0690-F2B9-4D69-B5EA-3499E8EA363B}" srcOrd="0" destOrd="0" presId="urn:microsoft.com/office/officeart/2005/8/layout/process5"/>
    <dgm:cxn modelId="{C056881C-3D8A-4141-9C08-D53057C112C6}" type="presOf" srcId="{58BF0172-32D5-46CF-8051-CF3E233DE4B9}" destId="{45FF6AF1-5D8D-4B18-97E4-2FAF78B7EA7B}" srcOrd="0" destOrd="0" presId="urn:microsoft.com/office/officeart/2005/8/layout/process5"/>
    <dgm:cxn modelId="{D39924D7-AE85-4501-8C26-DC66027A6CC8}" srcId="{B889B58D-AC98-45F1-937A-43AB8B0A5FBC}" destId="{B78F84E8-92C0-4409-A1A5-152211A411A0}" srcOrd="1" destOrd="0" parTransId="{A64CD381-60E8-4C80-B15F-2B30F7B959B5}" sibTransId="{22D7701A-0EBF-4191-B599-383503404687}"/>
    <dgm:cxn modelId="{456CFC73-E010-46E8-9A8E-89B0FE61DEE6}" type="presOf" srcId="{E031C0E0-0F89-4137-8DA9-63B176E6B22F}" destId="{56ECCBAC-DB2F-4D5A-AD64-43F7E4C97BC3}" srcOrd="0" destOrd="0" presId="urn:microsoft.com/office/officeart/2005/8/layout/process5"/>
    <dgm:cxn modelId="{AD6FBD87-9D45-4F03-B386-03A899533F91}" type="presOf" srcId="{B889B58D-AC98-45F1-937A-43AB8B0A5FBC}" destId="{3D69C05F-8A11-43F4-B9CB-864E48A5F472}" srcOrd="0" destOrd="0" presId="urn:microsoft.com/office/officeart/2005/8/layout/process5"/>
    <dgm:cxn modelId="{BD2871CD-C750-40D0-976C-72C6CE39EF5A}" srcId="{B889B58D-AC98-45F1-937A-43AB8B0A5FBC}" destId="{8D201719-0AA5-48EB-A706-B3E0DD448C9D}" srcOrd="5" destOrd="0" parTransId="{89A1EA89-AED1-4F14-8E26-B5E9C421AAAD}" sibTransId="{A3AEE544-DD0B-4854-89F0-250CD5E78C74}"/>
    <dgm:cxn modelId="{82A6DED2-5269-43E0-9887-91C3BB7CD116}" srcId="{B889B58D-AC98-45F1-937A-43AB8B0A5FBC}" destId="{9F855423-9254-4C8B-AA6F-A401DC3A898B}" srcOrd="0" destOrd="0" parTransId="{91168C92-CFDC-45E7-B72E-EA45732273B4}" sibTransId="{9AFB3BA9-D322-44CB-BB9D-256AC9AB508C}"/>
    <dgm:cxn modelId="{638339F0-85F5-4F59-9803-E20F340E938D}" type="presOf" srcId="{BED3A0BD-36CD-4F97-9D49-74F4C65B6D22}" destId="{D3931385-03E4-4C2D-B8F2-0E0DD20B6AFB}" srcOrd="0" destOrd="0" presId="urn:microsoft.com/office/officeart/2005/8/layout/process5"/>
    <dgm:cxn modelId="{C770BFB9-5F31-458C-B054-8D1036A7619E}" type="presOf" srcId="{58BF0172-32D5-46CF-8051-CF3E233DE4B9}" destId="{0E71F6DB-F078-4A0E-AF56-435CE7B88D71}" srcOrd="1" destOrd="0" presId="urn:microsoft.com/office/officeart/2005/8/layout/process5"/>
    <dgm:cxn modelId="{E430690C-7643-4849-AE50-0DE281D1B0F8}" type="presOf" srcId="{B78F84E8-92C0-4409-A1A5-152211A411A0}" destId="{E4A9BBF5-4716-4F40-845B-2FEB7166CF57}" srcOrd="0" destOrd="0" presId="urn:microsoft.com/office/officeart/2005/8/layout/process5"/>
    <dgm:cxn modelId="{EF5F0549-8318-4C65-9C5A-5540792D889F}" srcId="{B889B58D-AC98-45F1-937A-43AB8B0A5FBC}" destId="{746D1046-91F2-4394-BB86-C7C051F1AFCD}" srcOrd="3" destOrd="0" parTransId="{689A5BD1-CBFA-437D-A17B-CFFBC41FF4BC}" sibTransId="{BED3A0BD-36CD-4F97-9D49-74F4C65B6D22}"/>
    <dgm:cxn modelId="{9DC22ACE-182E-4117-A46E-A776D583C848}" type="presParOf" srcId="{3D69C05F-8A11-43F4-B9CB-864E48A5F472}" destId="{836DBF92-21F0-4E1B-B1CF-D74EB64D3CDC}" srcOrd="0" destOrd="0" presId="urn:microsoft.com/office/officeart/2005/8/layout/process5"/>
    <dgm:cxn modelId="{2DEFD2E5-5BFE-4A09-84F2-F48EA9978F1C}" type="presParOf" srcId="{3D69C05F-8A11-43F4-B9CB-864E48A5F472}" destId="{82AC0690-F2B9-4D69-B5EA-3499E8EA363B}" srcOrd="1" destOrd="0" presId="urn:microsoft.com/office/officeart/2005/8/layout/process5"/>
    <dgm:cxn modelId="{6CD19AC8-DB15-42FE-B19F-69A601E3B2D1}" type="presParOf" srcId="{82AC0690-F2B9-4D69-B5EA-3499E8EA363B}" destId="{52957887-21FA-42FD-B6CC-F15392941C70}" srcOrd="0" destOrd="0" presId="urn:microsoft.com/office/officeart/2005/8/layout/process5"/>
    <dgm:cxn modelId="{137B6804-4395-4537-BC44-A887B6816335}" type="presParOf" srcId="{3D69C05F-8A11-43F4-B9CB-864E48A5F472}" destId="{E4A9BBF5-4716-4F40-845B-2FEB7166CF57}" srcOrd="2" destOrd="0" presId="urn:microsoft.com/office/officeart/2005/8/layout/process5"/>
    <dgm:cxn modelId="{9D7BD632-FF01-4E1B-A84E-66DC33E51D59}" type="presParOf" srcId="{3D69C05F-8A11-43F4-B9CB-864E48A5F472}" destId="{D9A88097-E8DA-4B23-A5CB-983C858D921A}" srcOrd="3" destOrd="0" presId="urn:microsoft.com/office/officeart/2005/8/layout/process5"/>
    <dgm:cxn modelId="{70ADAD61-969D-4D58-98BF-A2FC20C6E8D9}" type="presParOf" srcId="{D9A88097-E8DA-4B23-A5CB-983C858D921A}" destId="{896FE1E3-7699-4557-9507-FD0A0B7F3513}" srcOrd="0" destOrd="0" presId="urn:microsoft.com/office/officeart/2005/8/layout/process5"/>
    <dgm:cxn modelId="{FD342F4C-FCB4-4D27-A915-A28AB9945F9F}" type="presParOf" srcId="{3D69C05F-8A11-43F4-B9CB-864E48A5F472}" destId="{56ECCBAC-DB2F-4D5A-AD64-43F7E4C97BC3}" srcOrd="4" destOrd="0" presId="urn:microsoft.com/office/officeart/2005/8/layout/process5"/>
    <dgm:cxn modelId="{2C3F17F0-3F45-4150-A9CE-78E0D90AC2F9}" type="presParOf" srcId="{3D69C05F-8A11-43F4-B9CB-864E48A5F472}" destId="{AFC6BD73-A629-4721-818F-D3294AEA9755}" srcOrd="5" destOrd="0" presId="urn:microsoft.com/office/officeart/2005/8/layout/process5"/>
    <dgm:cxn modelId="{F3F8C742-9075-443E-A14B-07E7B45B9CFF}" type="presParOf" srcId="{AFC6BD73-A629-4721-818F-D3294AEA9755}" destId="{86FDF59C-5451-432C-BCA1-BF0BA2F28BAF}" srcOrd="0" destOrd="0" presId="urn:microsoft.com/office/officeart/2005/8/layout/process5"/>
    <dgm:cxn modelId="{9AD1DE74-7C2C-488A-9D32-3A55F0E1A5AB}" type="presParOf" srcId="{3D69C05F-8A11-43F4-B9CB-864E48A5F472}" destId="{73E656E9-DCD3-4737-BBCC-B960C5AD1A00}" srcOrd="6" destOrd="0" presId="urn:microsoft.com/office/officeart/2005/8/layout/process5"/>
    <dgm:cxn modelId="{6684A613-238A-4470-86C4-4A0F65CE1C08}" type="presParOf" srcId="{3D69C05F-8A11-43F4-B9CB-864E48A5F472}" destId="{D3931385-03E4-4C2D-B8F2-0E0DD20B6AFB}" srcOrd="7" destOrd="0" presId="urn:microsoft.com/office/officeart/2005/8/layout/process5"/>
    <dgm:cxn modelId="{ECBEB023-C3B1-4F59-AEE8-519248AAA9E4}" type="presParOf" srcId="{D3931385-03E4-4C2D-B8F2-0E0DD20B6AFB}" destId="{EC8C072B-6DBB-4147-8BA7-6CB8C64BB31C}" srcOrd="0" destOrd="0" presId="urn:microsoft.com/office/officeart/2005/8/layout/process5"/>
    <dgm:cxn modelId="{6856A2BD-1609-4AC1-B5E7-F374EB6C121D}" type="presParOf" srcId="{3D69C05F-8A11-43F4-B9CB-864E48A5F472}" destId="{A08331ED-CA98-4A5B-B45F-D1D0D99D5E6F}" srcOrd="8" destOrd="0" presId="urn:microsoft.com/office/officeart/2005/8/layout/process5"/>
    <dgm:cxn modelId="{BC4AB1F1-FB0C-4F6F-86F4-D29605C882B4}" type="presParOf" srcId="{3D69C05F-8A11-43F4-B9CB-864E48A5F472}" destId="{45FF6AF1-5D8D-4B18-97E4-2FAF78B7EA7B}" srcOrd="9" destOrd="0" presId="urn:microsoft.com/office/officeart/2005/8/layout/process5"/>
    <dgm:cxn modelId="{F60CC69B-8DF9-4315-8C3E-CF57164A21E6}" type="presParOf" srcId="{45FF6AF1-5D8D-4B18-97E4-2FAF78B7EA7B}" destId="{0E71F6DB-F078-4A0E-AF56-435CE7B88D71}" srcOrd="0" destOrd="0" presId="urn:microsoft.com/office/officeart/2005/8/layout/process5"/>
    <dgm:cxn modelId="{FC80EF52-817A-424E-B9C3-2332A7B2F376}" type="presParOf" srcId="{3D69C05F-8A11-43F4-B9CB-864E48A5F472}" destId="{2F19F448-4080-417E-B560-60EBECD73C4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23AF4-11F5-4A8B-8C5B-3A6F7C38691A}">
      <dsp:nvSpPr>
        <dsp:cNvPr id="0" name=""/>
        <dsp:cNvSpPr/>
      </dsp:nvSpPr>
      <dsp:spPr>
        <a:xfrm>
          <a:off x="0" y="33190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rgbClr val="FFFF00"/>
              </a:solidFill>
            </a:rPr>
            <a:t>создание условий для становления основ патриотического сознания детей</a:t>
          </a:r>
          <a:endParaRPr lang="ru-RU" sz="2100" kern="1200" dirty="0">
            <a:solidFill>
              <a:srgbClr val="FFFF00"/>
            </a:solidFill>
          </a:endParaRPr>
        </a:p>
      </dsp:txBody>
      <dsp:txXfrm>
        <a:off x="0" y="33190"/>
        <a:ext cx="7886700" cy="835379"/>
      </dsp:txXfrm>
    </dsp:sp>
    <dsp:sp modelId="{288BBF45-C544-4831-9F02-DC0746D8051B}">
      <dsp:nvSpPr>
        <dsp:cNvPr id="0" name=""/>
        <dsp:cNvSpPr/>
      </dsp:nvSpPr>
      <dsp:spPr>
        <a:xfrm>
          <a:off x="0" y="1149181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>
              <a:solidFill>
                <a:srgbClr val="FFFF00"/>
              </a:solidFill>
            </a:rPr>
            <a:t>возможности позитивной социализации ребенка</a:t>
          </a:r>
          <a:endParaRPr lang="ru-RU" sz="2100" kern="1200" dirty="0">
            <a:solidFill>
              <a:srgbClr val="FFFF00"/>
            </a:solidFill>
          </a:endParaRPr>
        </a:p>
      </dsp:txBody>
      <dsp:txXfrm>
        <a:off x="0" y="1149181"/>
        <a:ext cx="7886700" cy="835379"/>
      </dsp:txXfrm>
    </dsp:sp>
    <dsp:sp modelId="{5C23405B-B5CA-450E-8B90-1F23B06690B0}">
      <dsp:nvSpPr>
        <dsp:cNvPr id="0" name=""/>
        <dsp:cNvSpPr/>
      </dsp:nvSpPr>
      <dsp:spPr>
        <a:xfrm>
          <a:off x="0" y="2146642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rgbClr val="FFFF00"/>
              </a:solidFill>
            </a:rPr>
            <a:t>его всестороннего личностного, морально-нравственного и познавательного развития</a:t>
          </a:r>
          <a:endParaRPr lang="ru-RU" sz="2100" kern="1200" dirty="0">
            <a:solidFill>
              <a:srgbClr val="FFFF00"/>
            </a:solidFill>
          </a:endParaRPr>
        </a:p>
      </dsp:txBody>
      <dsp:txXfrm>
        <a:off x="0" y="2146642"/>
        <a:ext cx="7886700" cy="835379"/>
      </dsp:txXfrm>
    </dsp:sp>
    <dsp:sp modelId="{A1980CDA-FD25-4F59-A5FB-129FA911C40A}">
      <dsp:nvSpPr>
        <dsp:cNvPr id="0" name=""/>
        <dsp:cNvSpPr/>
      </dsp:nvSpPr>
      <dsp:spPr>
        <a:xfrm>
          <a:off x="0" y="3101769"/>
          <a:ext cx="78867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>
              <a:solidFill>
                <a:srgbClr val="FFFF00"/>
              </a:solidFill>
            </a:rPr>
            <a:t>развития инициативы и творческих способностей на основе соответствующих дошкольному возрасту видов деятельности.</a:t>
          </a:r>
          <a:endParaRPr lang="ru-RU" sz="2100" kern="1200" dirty="0">
            <a:solidFill>
              <a:srgbClr val="FFFF00"/>
            </a:solidFill>
          </a:endParaRPr>
        </a:p>
      </dsp:txBody>
      <dsp:txXfrm>
        <a:off x="0" y="3101769"/>
        <a:ext cx="7886700" cy="835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6422C-C02C-4B65-A87A-78F17EC4040A}">
      <dsp:nvSpPr>
        <dsp:cNvPr id="0" name=""/>
        <dsp:cNvSpPr/>
      </dsp:nvSpPr>
      <dsp:spPr>
        <a:xfrm>
          <a:off x="0" y="721576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C59AA-BFB2-4123-81A2-39273CE51C29}">
      <dsp:nvSpPr>
        <dsp:cNvPr id="0" name=""/>
        <dsp:cNvSpPr/>
      </dsp:nvSpPr>
      <dsp:spPr>
        <a:xfrm>
          <a:off x="411267" y="155647"/>
          <a:ext cx="5462833" cy="905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высокая восприимчивость;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411267" y="155647"/>
        <a:ext cx="5462833" cy="905862"/>
      </dsp:txXfrm>
    </dsp:sp>
    <dsp:sp modelId="{CD4A10D7-5738-4071-9C9F-4B858E05D0A0}">
      <dsp:nvSpPr>
        <dsp:cNvPr id="0" name=""/>
        <dsp:cNvSpPr/>
      </dsp:nvSpPr>
      <dsp:spPr>
        <a:xfrm>
          <a:off x="0" y="1819178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75D8-ACEF-4BC0-A884-0D7C08A51155}">
      <dsp:nvSpPr>
        <dsp:cNvPr id="0" name=""/>
        <dsp:cNvSpPr/>
      </dsp:nvSpPr>
      <dsp:spPr>
        <a:xfrm>
          <a:off x="394335" y="1180576"/>
          <a:ext cx="5568499" cy="860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легкая обучаемость;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394335" y="1180576"/>
        <a:ext cx="5568499" cy="860001"/>
      </dsp:txXfrm>
    </dsp:sp>
    <dsp:sp modelId="{A027BC2B-B37E-47E0-86F0-8824EDA160BC}">
      <dsp:nvSpPr>
        <dsp:cNvPr id="0" name=""/>
        <dsp:cNvSpPr/>
      </dsp:nvSpPr>
      <dsp:spPr>
        <a:xfrm>
          <a:off x="0" y="2819085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EB252-665F-4874-875B-7AC57DD44DC8}">
      <dsp:nvSpPr>
        <dsp:cNvPr id="0" name=""/>
        <dsp:cNvSpPr/>
      </dsp:nvSpPr>
      <dsp:spPr>
        <a:xfrm>
          <a:off x="394335" y="2278178"/>
          <a:ext cx="5602396" cy="76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эмоциональная отзывчивость и интерес ко всему окружающему;  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394335" y="2278178"/>
        <a:ext cx="5602396" cy="762306"/>
      </dsp:txXfrm>
    </dsp:sp>
    <dsp:sp modelId="{3FB4D6B2-A72A-4290-9891-14C772ED5351}">
      <dsp:nvSpPr>
        <dsp:cNvPr id="0" name=""/>
        <dsp:cNvSpPr/>
      </dsp:nvSpPr>
      <dsp:spPr>
        <a:xfrm>
          <a:off x="0" y="3936223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0315A-2950-4E5A-951B-FEE8FCF9B37E}">
      <dsp:nvSpPr>
        <dsp:cNvPr id="0" name=""/>
        <dsp:cNvSpPr/>
      </dsp:nvSpPr>
      <dsp:spPr>
        <a:xfrm>
          <a:off x="394335" y="3278085"/>
          <a:ext cx="5602396" cy="879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безграничное доверие взрослым, стремление подражать им</a:t>
          </a:r>
          <a:r>
            <a:rPr lang="ru-RU" sz="1400" b="1" kern="1200" dirty="0" smtClean="0">
              <a:solidFill>
                <a:srgbClr val="0000FF"/>
              </a:solidFill>
            </a:rPr>
            <a:t>;</a:t>
          </a:r>
          <a:endParaRPr lang="ru-RU" sz="1400" b="1" kern="1200" dirty="0">
            <a:solidFill>
              <a:srgbClr val="0000FF"/>
            </a:solidFill>
          </a:endParaRPr>
        </a:p>
      </dsp:txBody>
      <dsp:txXfrm>
        <a:off x="394335" y="3278085"/>
        <a:ext cx="5602396" cy="8795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6DBF92-21F0-4E1B-B1CF-D74EB64D3CDC}">
      <dsp:nvSpPr>
        <dsp:cNvPr id="0" name=""/>
        <dsp:cNvSpPr/>
      </dsp:nvSpPr>
      <dsp:spPr>
        <a:xfrm>
          <a:off x="208908" y="568702"/>
          <a:ext cx="2029438" cy="121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Я и моя семья</a:t>
          </a:r>
          <a:r>
            <a:rPr lang="ru-RU" sz="5400" kern="1200" dirty="0" smtClean="0">
              <a:solidFill>
                <a:srgbClr val="660066"/>
              </a:solidFill>
            </a:rPr>
            <a:t> </a:t>
          </a:r>
          <a:endParaRPr lang="ru-RU" sz="5400" kern="1200" dirty="0">
            <a:solidFill>
              <a:srgbClr val="660066"/>
            </a:solidFill>
          </a:endParaRPr>
        </a:p>
      </dsp:txBody>
      <dsp:txXfrm>
        <a:off x="208908" y="568702"/>
        <a:ext cx="2029438" cy="1217663"/>
      </dsp:txXfrm>
    </dsp:sp>
    <dsp:sp modelId="{82AC0690-F2B9-4D69-B5EA-3499E8EA363B}">
      <dsp:nvSpPr>
        <dsp:cNvPr id="0" name=""/>
        <dsp:cNvSpPr/>
      </dsp:nvSpPr>
      <dsp:spPr>
        <a:xfrm rot="21579636">
          <a:off x="2407812" y="917659"/>
          <a:ext cx="408273" cy="503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579636">
        <a:off x="2407812" y="917659"/>
        <a:ext cx="408273" cy="503300"/>
      </dsp:txXfrm>
    </dsp:sp>
    <dsp:sp modelId="{E4A9BBF5-4716-4F40-845B-2FEB7166CF57}">
      <dsp:nvSpPr>
        <dsp:cNvPr id="0" name=""/>
        <dsp:cNvSpPr/>
      </dsp:nvSpPr>
      <dsp:spPr>
        <a:xfrm>
          <a:off x="3008661" y="552117"/>
          <a:ext cx="2029438" cy="121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Детский сад</a:t>
          </a:r>
          <a:endParaRPr lang="ru-RU" sz="3200" kern="1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sp:txBody>
      <dsp:txXfrm>
        <a:off x="3008661" y="552117"/>
        <a:ext cx="2029438" cy="1217663"/>
      </dsp:txXfrm>
    </dsp:sp>
    <dsp:sp modelId="{D9A88097-E8DA-4B23-A5CB-983C858D921A}">
      <dsp:nvSpPr>
        <dsp:cNvPr id="0" name=""/>
        <dsp:cNvSpPr/>
      </dsp:nvSpPr>
      <dsp:spPr>
        <a:xfrm rot="30917">
          <a:off x="5212958" y="921892"/>
          <a:ext cx="421287" cy="503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0917">
        <a:off x="5212958" y="921892"/>
        <a:ext cx="421287" cy="503300"/>
      </dsp:txXfrm>
    </dsp:sp>
    <dsp:sp modelId="{56ECCBAC-DB2F-4D5A-AD64-43F7E4C97BC3}">
      <dsp:nvSpPr>
        <dsp:cNvPr id="0" name=""/>
        <dsp:cNvSpPr/>
      </dsp:nvSpPr>
      <dsp:spPr>
        <a:xfrm>
          <a:off x="5832950" y="577518"/>
          <a:ext cx="2029438" cy="121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Мой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город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832950" y="577518"/>
        <a:ext cx="2029438" cy="1217663"/>
      </dsp:txXfrm>
    </dsp:sp>
    <dsp:sp modelId="{AFC6BD73-A629-4721-818F-D3294AEA9755}">
      <dsp:nvSpPr>
        <dsp:cNvPr id="0" name=""/>
        <dsp:cNvSpPr/>
      </dsp:nvSpPr>
      <dsp:spPr>
        <a:xfrm rot="5370966">
          <a:off x="6647636" y="1924923"/>
          <a:ext cx="416793" cy="503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370966">
        <a:off x="6647636" y="1924923"/>
        <a:ext cx="416793" cy="503300"/>
      </dsp:txXfrm>
    </dsp:sp>
    <dsp:sp modelId="{73E656E9-DCD3-4737-BBCC-B960C5AD1A00}">
      <dsp:nvSpPr>
        <dsp:cNvPr id="0" name=""/>
        <dsp:cNvSpPr/>
      </dsp:nvSpPr>
      <dsp:spPr>
        <a:xfrm>
          <a:off x="5849875" y="2581556"/>
          <a:ext cx="2029438" cy="121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Моя страна</a:t>
          </a:r>
          <a:endParaRPr lang="ru-RU" sz="3200" kern="1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sp:txBody>
      <dsp:txXfrm>
        <a:off x="5849875" y="2581556"/>
        <a:ext cx="2029438" cy="1217663"/>
      </dsp:txXfrm>
    </dsp:sp>
    <dsp:sp modelId="{D3931385-03E4-4C2D-B8F2-0E0DD20B6AFB}">
      <dsp:nvSpPr>
        <dsp:cNvPr id="0" name=""/>
        <dsp:cNvSpPr/>
      </dsp:nvSpPr>
      <dsp:spPr>
        <a:xfrm rot="10800000">
          <a:off x="5241044" y="2938738"/>
          <a:ext cx="430241" cy="503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241044" y="2938738"/>
        <a:ext cx="430241" cy="503300"/>
      </dsp:txXfrm>
    </dsp:sp>
    <dsp:sp modelId="{A08331ED-CA98-4A5B-B45F-D1D0D99D5E6F}">
      <dsp:nvSpPr>
        <dsp:cNvPr id="0" name=""/>
        <dsp:cNvSpPr/>
      </dsp:nvSpPr>
      <dsp:spPr>
        <a:xfrm>
          <a:off x="2848599" y="2581556"/>
          <a:ext cx="2189500" cy="121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Традиции</a:t>
          </a:r>
          <a:endParaRPr lang="ru-RU" sz="3200" kern="1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sp:txBody>
      <dsp:txXfrm>
        <a:off x="2848599" y="2581556"/>
        <a:ext cx="2189500" cy="1217663"/>
      </dsp:txXfrm>
    </dsp:sp>
    <dsp:sp modelId="{45FF6AF1-5D8D-4B18-97E4-2FAF78B7EA7B}">
      <dsp:nvSpPr>
        <dsp:cNvPr id="0" name=""/>
        <dsp:cNvSpPr/>
      </dsp:nvSpPr>
      <dsp:spPr>
        <a:xfrm rot="10800000">
          <a:off x="2239767" y="2938738"/>
          <a:ext cx="430241" cy="503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239767" y="2938738"/>
        <a:ext cx="430241" cy="503300"/>
      </dsp:txXfrm>
    </dsp:sp>
    <dsp:sp modelId="{2F19F448-4080-417E-B560-60EBECD73C42}">
      <dsp:nvSpPr>
        <dsp:cNvPr id="0" name=""/>
        <dsp:cNvSpPr/>
      </dsp:nvSpPr>
      <dsp:spPr>
        <a:xfrm>
          <a:off x="7385" y="2581556"/>
          <a:ext cx="2029438" cy="121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Толеран-тность</a:t>
          </a:r>
          <a:endParaRPr lang="ru-RU" sz="3200" kern="1200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sp:txBody>
      <dsp:txXfrm>
        <a:off x="7385" y="2581556"/>
        <a:ext cx="2029438" cy="1217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B4B5CE-4FFF-4129-91E3-D73C1BE03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977216"/>
            <a:ext cx="2294545" cy="62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321144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9525">
                  <a:noFill/>
                </a:ln>
                <a:solidFill>
                  <a:srgbClr val="D301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</a:p>
        </p:txBody>
      </p:sp>
      <p:pic>
        <p:nvPicPr>
          <p:cNvPr id="6" name="Рисунок 5" descr="f24cedf161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3104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1601" y="709127"/>
            <a:ext cx="5147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«</a:t>
            </a:r>
            <a:r>
              <a:rPr lang="ru-RU" sz="4000" b="1" i="1" dirty="0" smtClean="0">
                <a:solidFill>
                  <a:srgbClr val="CC0000"/>
                </a:solidFill>
              </a:rPr>
              <a:t>Современные подходы   к патриотическому воспитанию дошкольников в условиях ФГОС</a:t>
            </a:r>
            <a:r>
              <a:rPr lang="ru-RU" sz="4000" b="1" dirty="0" smtClean="0">
                <a:solidFill>
                  <a:srgbClr val="CC0000"/>
                </a:solidFill>
              </a:rPr>
              <a:t>» 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8637" y="45894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Выполнила: воспитатель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Прохорова Наталья Леонидовна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83" y="10266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Блок 1. Я и моя семья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9" name="Содержимое 8" descr="16933699250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0220" y="1271239"/>
            <a:ext cx="2853628" cy="2140221"/>
          </a:xfrm>
        </p:spPr>
      </p:pic>
      <p:pic>
        <p:nvPicPr>
          <p:cNvPr id="10" name="Рисунок 9" descr="1693369925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5496" y="1182028"/>
            <a:ext cx="2965502" cy="2224127"/>
          </a:xfrm>
          <a:prstGeom prst="rect">
            <a:avLst/>
          </a:prstGeom>
        </p:spPr>
      </p:pic>
      <p:pic>
        <p:nvPicPr>
          <p:cNvPr id="11" name="Рисунок 10" descr="1693369925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4803" y="3474607"/>
            <a:ext cx="3885276" cy="2913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432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Блок 2. Мой детский сад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9" name="Содержимое 18" descr="16933702303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64356" y="1204331"/>
            <a:ext cx="2287191" cy="3049587"/>
          </a:xfrm>
        </p:spPr>
      </p:pic>
      <p:pic>
        <p:nvPicPr>
          <p:cNvPr id="20" name="Рисунок 19" descr="1693370230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8234" y="3912277"/>
            <a:ext cx="3541053" cy="2655790"/>
          </a:xfrm>
          <a:prstGeom prst="rect">
            <a:avLst/>
          </a:prstGeom>
        </p:spPr>
      </p:pic>
      <p:pic>
        <p:nvPicPr>
          <p:cNvPr id="21" name="Рисунок 20" descr="1693370230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468" y="1293541"/>
            <a:ext cx="2295350" cy="3060467"/>
          </a:xfrm>
          <a:prstGeom prst="rect">
            <a:avLst/>
          </a:prstGeom>
        </p:spPr>
      </p:pic>
      <p:pic>
        <p:nvPicPr>
          <p:cNvPr id="22" name="Рисунок 21" descr="16933702305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7061" y="1315844"/>
            <a:ext cx="2324216" cy="30989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9734" y="524933"/>
            <a:ext cx="7958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Мой любимый </a:t>
            </a:r>
            <a:r>
              <a:rPr lang="ru-RU" sz="4000" b="1" dirty="0" smtClean="0">
                <a:solidFill>
                  <a:srgbClr val="FF0000"/>
                </a:solidFill>
              </a:rPr>
              <a:t>детский сад!</a:t>
            </a:r>
          </a:p>
          <a:p>
            <a:endParaRPr lang="ru-RU" sz="4000" dirty="0"/>
          </a:p>
        </p:txBody>
      </p:sp>
      <p:pic>
        <p:nvPicPr>
          <p:cNvPr id="8" name="Рисунок 7" descr="169337023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665" y="3389969"/>
            <a:ext cx="2283212" cy="3044283"/>
          </a:xfrm>
          <a:prstGeom prst="rect">
            <a:avLst/>
          </a:prstGeom>
        </p:spPr>
      </p:pic>
      <p:pic>
        <p:nvPicPr>
          <p:cNvPr id="9" name="Рисунок 8" descr="1693370230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281" y="1182029"/>
            <a:ext cx="2462620" cy="3283493"/>
          </a:xfrm>
          <a:prstGeom prst="rect">
            <a:avLst/>
          </a:prstGeom>
        </p:spPr>
      </p:pic>
      <p:pic>
        <p:nvPicPr>
          <p:cNvPr id="10" name="Рисунок 9" descr="1693370230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050" y="3791414"/>
            <a:ext cx="3626420" cy="2719815"/>
          </a:xfrm>
          <a:prstGeom prst="rect">
            <a:avLst/>
          </a:prstGeom>
        </p:spPr>
      </p:pic>
      <p:pic>
        <p:nvPicPr>
          <p:cNvPr id="11" name="Рисунок 10" descr="16933702303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6879" y="1282392"/>
            <a:ext cx="3543920" cy="2657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712" y="530716"/>
            <a:ext cx="818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Блок 3. Мой родной </a:t>
            </a:r>
            <a:r>
              <a:rPr lang="ru-RU" sz="4400" b="1" dirty="0" smtClean="0">
                <a:solidFill>
                  <a:srgbClr val="0000FF"/>
                </a:solidFill>
              </a:rPr>
              <a:t>посёлок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12" name="Рисунок 11" descr="1693371290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454" y="1331756"/>
            <a:ext cx="3656519" cy="2742389"/>
          </a:xfrm>
          <a:prstGeom prst="rect">
            <a:avLst/>
          </a:prstGeom>
        </p:spPr>
      </p:pic>
      <p:pic>
        <p:nvPicPr>
          <p:cNvPr id="13" name="Рисунок 12" descr="1693371290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9006" y="4127737"/>
            <a:ext cx="2968390" cy="2226292"/>
          </a:xfrm>
          <a:prstGeom prst="rect">
            <a:avLst/>
          </a:prstGeom>
        </p:spPr>
      </p:pic>
      <p:pic>
        <p:nvPicPr>
          <p:cNvPr id="14" name="Рисунок 13" descr="1693371291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4010" y="4189513"/>
            <a:ext cx="2952205" cy="22141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712" y="530716"/>
            <a:ext cx="818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Блок 3. Мой родной </a:t>
            </a:r>
            <a:r>
              <a:rPr lang="ru-RU" sz="4400" b="1" dirty="0" smtClean="0">
                <a:solidFill>
                  <a:srgbClr val="0000FF"/>
                </a:solidFill>
              </a:rPr>
              <a:t>посёлок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1693371290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263" y="1288506"/>
            <a:ext cx="3352080" cy="2514060"/>
          </a:xfrm>
          <a:prstGeom prst="rect">
            <a:avLst/>
          </a:prstGeom>
        </p:spPr>
      </p:pic>
      <p:pic>
        <p:nvPicPr>
          <p:cNvPr id="10" name="Рисунок 9" descr="1693371290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239" y="1369258"/>
            <a:ext cx="3288293" cy="2466219"/>
          </a:xfrm>
          <a:prstGeom prst="rect">
            <a:avLst/>
          </a:prstGeom>
        </p:spPr>
      </p:pic>
      <p:pic>
        <p:nvPicPr>
          <p:cNvPr id="11" name="Рисунок 10" descr="16933712907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1557" y="3735659"/>
            <a:ext cx="2148584" cy="28647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67" y="355600"/>
            <a:ext cx="774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Блок 4. Моя страна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b1787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8083">
            <a:off x="717808" y="4562294"/>
            <a:ext cx="1778000" cy="1778000"/>
          </a:xfrm>
          <a:prstGeom prst="rect">
            <a:avLst/>
          </a:prstGeom>
        </p:spPr>
      </p:pic>
      <p:pic>
        <p:nvPicPr>
          <p:cNvPr id="9" name="Рисунок 8" descr="My first book on Russia 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2341">
            <a:off x="6721031" y="4572000"/>
            <a:ext cx="1385988" cy="1837267"/>
          </a:xfrm>
          <a:prstGeom prst="rect">
            <a:avLst/>
          </a:prstGeom>
        </p:spPr>
      </p:pic>
      <p:pic>
        <p:nvPicPr>
          <p:cNvPr id="10" name="Рисунок 9" descr="16933719094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867" y="3980985"/>
            <a:ext cx="2877013" cy="2157760"/>
          </a:xfrm>
          <a:prstGeom prst="rect">
            <a:avLst/>
          </a:prstGeom>
        </p:spPr>
      </p:pic>
      <p:pic>
        <p:nvPicPr>
          <p:cNvPr id="11" name="Рисунок 10" descr="16933719094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00" y="1338146"/>
            <a:ext cx="2883725" cy="2162794"/>
          </a:xfrm>
          <a:prstGeom prst="rect">
            <a:avLst/>
          </a:prstGeom>
        </p:spPr>
      </p:pic>
      <p:pic>
        <p:nvPicPr>
          <p:cNvPr id="12" name="Рисунок 11" descr="16933719094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6567" y="1347401"/>
            <a:ext cx="2982176" cy="22366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867" y="304802"/>
            <a:ext cx="784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Блок 5. Традиции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1693372119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5685" y="1326994"/>
            <a:ext cx="3584130" cy="4778839"/>
          </a:xfrm>
          <a:prstGeom prst="rect">
            <a:avLst/>
          </a:prstGeom>
        </p:spPr>
      </p:pic>
      <p:pic>
        <p:nvPicPr>
          <p:cNvPr id="6" name="Рисунок 5" descr="1693372119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663" y="1839951"/>
            <a:ext cx="4742984" cy="35572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399" y="270933"/>
            <a:ext cx="791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Новый год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8-9-768x1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3837">
            <a:off x="6594903" y="4880548"/>
            <a:ext cx="1138774" cy="1626608"/>
          </a:xfrm>
          <a:prstGeom prst="rect">
            <a:avLst/>
          </a:prstGeom>
        </p:spPr>
      </p:pic>
      <p:pic>
        <p:nvPicPr>
          <p:cNvPr id="10" name="Рисунок 9" descr="scale_120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7335">
            <a:off x="1473198" y="5283200"/>
            <a:ext cx="1498601" cy="999067"/>
          </a:xfrm>
          <a:prstGeom prst="rect">
            <a:avLst/>
          </a:prstGeom>
        </p:spPr>
      </p:pic>
      <p:pic>
        <p:nvPicPr>
          <p:cNvPr id="9" name="Рисунок 8" descr="1693372446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8730" y="1020877"/>
            <a:ext cx="5017327" cy="3762995"/>
          </a:xfrm>
          <a:prstGeom prst="rect">
            <a:avLst/>
          </a:prstGeom>
        </p:spPr>
      </p:pic>
      <p:pic>
        <p:nvPicPr>
          <p:cNvPr id="11" name="Рисунок 10" descr="16933724460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8820" y="4605453"/>
            <a:ext cx="2697872" cy="2023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066" y="414867"/>
            <a:ext cx="789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День Защитника Отечества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693372712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493" y="1183111"/>
            <a:ext cx="3656156" cy="2742117"/>
          </a:xfrm>
          <a:prstGeom prst="rect">
            <a:avLst/>
          </a:prstGeom>
        </p:spPr>
      </p:pic>
      <p:pic>
        <p:nvPicPr>
          <p:cNvPr id="7" name="Рисунок 6" descr="1693372712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7375" y="3775229"/>
            <a:ext cx="3656156" cy="2742117"/>
          </a:xfrm>
          <a:prstGeom prst="rect">
            <a:avLst/>
          </a:prstGeom>
        </p:spPr>
      </p:pic>
      <p:pic>
        <p:nvPicPr>
          <p:cNvPr id="8" name="Рисунок 7" descr="1693372712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537" y="1137424"/>
            <a:ext cx="3656156" cy="27421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400" y="397934"/>
            <a:ext cx="773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 марта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693372922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819" y="1221621"/>
            <a:ext cx="6644656" cy="4983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" y="533400"/>
            <a:ext cx="774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 , так и педагог должен заботится о воспитании у своих детей чувства безграничной любви к Родине .</a:t>
            </a:r>
          </a:p>
          <a:p>
            <a:pPr algn="r"/>
            <a:r>
              <a:rPr lang="ru-RU" sz="3200" b="1" dirty="0" smtClean="0"/>
              <a:t>В.А. Сухомлинский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9 мая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693373067859.jpg"/>
          <p:cNvPicPr>
            <a:picLocks noChangeAspect="1"/>
          </p:cNvPicPr>
          <p:nvPr/>
        </p:nvPicPr>
        <p:blipFill>
          <a:blip r:embed="rId3" cstate="print"/>
          <a:srcRect l="28603" t="12546" r="26001" b="16685"/>
          <a:stretch>
            <a:fillRect/>
          </a:stretch>
        </p:blipFill>
        <p:spPr>
          <a:xfrm>
            <a:off x="2241394" y="1092821"/>
            <a:ext cx="4525505" cy="3256156"/>
          </a:xfrm>
          <a:prstGeom prst="rect">
            <a:avLst/>
          </a:prstGeom>
        </p:spPr>
      </p:pic>
      <p:pic>
        <p:nvPicPr>
          <p:cNvPr id="7" name="Рисунок 6" descr="1693373067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75208"/>
            <a:ext cx="3436887" cy="3021439"/>
          </a:xfrm>
          <a:prstGeom prst="rect">
            <a:avLst/>
          </a:prstGeom>
        </p:spPr>
      </p:pic>
      <p:pic>
        <p:nvPicPr>
          <p:cNvPr id="8" name="Рисунок 7" descr="16933730678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2076" y="2357940"/>
            <a:ext cx="2266079" cy="30214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jFMzHLUwAAlv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9733" y="1216025"/>
            <a:ext cx="7770283" cy="56419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/>
              <a:t>    </a:t>
            </a:r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Проблема нравственно - патриотического воспитания подрастающего поколения - одна из самых актуальных задач нашего времени. С каждым годом мы наблюдаем, что у современных детей искажены представления о патриотизме, доброте, великодушии. Каждый год в детский сад приходят дети с разными стартовыми возможностями, личностными особенностями, но всех их объединяет одно – они меньше удивляются и восхищаются, интересы их однообразны, все их идеалы построены на однотипных  куклах </a:t>
            </a:r>
            <a:r>
              <a:rPr lang="ru-RU" sz="32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Винкс</a:t>
            </a:r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Лол</a:t>
            </a:r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, вымышленных персонажах, таких как Человек-паук, </a:t>
            </a:r>
            <a:r>
              <a:rPr lang="ru-RU" sz="32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Трансформеры</a:t>
            </a:r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Боты  и др. Материальные ценности стали преобладать  над духовными. Современные дети мало знают о родном городе, о своей стране, особенностях народных традиций. Они часто равнодушны к близким людям, товарищам по группе, редко сострадают чужому горю. Это связано с тем, что в последние несколько лет в нашей стране  произошли значительные изменения.  Касаются  они нравственных ценностей,  отношения к историческим событиям в нашей стране, к известным личностям.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8062" y="241068"/>
            <a:ext cx="487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Актуальность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467" y="665691"/>
            <a:ext cx="7939616" cy="56504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solidFill>
                  <a:srgbClr val="3333CC"/>
                </a:solidFill>
              </a:rPr>
              <a:t>Важность </a:t>
            </a:r>
            <a:r>
              <a:rPr lang="ru-RU" sz="3200" u="sng" dirty="0" smtClean="0">
                <a:solidFill>
                  <a:srgbClr val="3333CC"/>
                </a:solidFill>
              </a:rPr>
              <a:t>патриотического воспитания</a:t>
            </a:r>
            <a:r>
              <a:rPr lang="ru-RU" sz="3200" dirty="0" smtClean="0">
                <a:solidFill>
                  <a:srgbClr val="3333CC"/>
                </a:solidFill>
              </a:rPr>
              <a:t> подчеркивается в государственных документах в области образования,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3333CC"/>
                </a:solidFill>
              </a:rPr>
              <a:t>в которых говорится о </a:t>
            </a:r>
            <a:r>
              <a:rPr lang="ru-RU" sz="3200" b="1" dirty="0" smtClean="0">
                <a:solidFill>
                  <a:srgbClr val="3333CC"/>
                </a:solidFill>
              </a:rPr>
              <a:t>необходимости включения регионального компонента </a:t>
            </a:r>
            <a:r>
              <a:rPr lang="ru-RU" sz="3200" dirty="0" smtClean="0">
                <a:solidFill>
                  <a:srgbClr val="3333CC"/>
                </a:solidFill>
              </a:rPr>
              <a:t>(который на длительное время пропал из области изучения)в систему образования, чтобы у подрастающего поколения формировались правильные ценности и личностные качества. </a:t>
            </a:r>
            <a:endParaRPr lang="ru-RU" sz="32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 патриотического воспитания по ФГОС: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446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/>
                <a:ea typeface="Calibri"/>
              </a:rPr>
              <a:t>Дошкольное детство – благоприятный период для приобщения ребёнка к национальной культуре.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4050" y="201189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59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00164"/>
            <a:ext cx="7306733" cy="1180570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Патриот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1800" dirty="0" smtClean="0"/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человек, который любит свое Отечество, предан своему народу,</a:t>
            </a:r>
            <a:b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готов на жертвы и подвиги во имя интересов своей Родины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слов. Ожегова);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067" y="2433639"/>
            <a:ext cx="6858000" cy="1655762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Патриотизм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это любовь к Родине, преданность своему Отечеству, стремление служить его интересам и готовность, вплоть до самопожертвования,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его защите.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99266" y="4191000"/>
            <a:ext cx="6282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Нравственно -патриотическое воспитание </a:t>
            </a:r>
            <a:r>
              <a:rPr lang="ru-RU" dirty="0" smtClean="0"/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система мероприятий, направленных на формирование у граждан чувства долга по отношению к родной стране, национального самосознания, готовность защищать свою Родину.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re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Система и последовательность работы по нравственно-патриотическому воспитанию детей.</a:t>
            </a:r>
            <a:endParaRPr lang="ru-RU" sz="3200" b="1" dirty="0">
              <a:solidFill>
                <a:srgbClr val="3333CC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327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Цели патриотического воспитания по ФГОС:</vt:lpstr>
      <vt:lpstr>Слайд 6</vt:lpstr>
      <vt:lpstr>Дошкольное детство – благоприятный период для приобщения ребёнка к национальной культуре.</vt:lpstr>
      <vt:lpstr>Патриот - человек, который любит свое Отечество, предан своему народу,  готов на жертвы и подвиги во имя интересов своей Родины (слов. Ожегова); </vt:lpstr>
      <vt:lpstr>Система и последовательность работы по нравственно-патриотическому воспитанию детей.</vt:lpstr>
      <vt:lpstr>Блок 1. Я и моя семья</vt:lpstr>
      <vt:lpstr>Блок 2. Мой детский сад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Дет-сад 2</cp:lastModifiedBy>
  <cp:revision>174</cp:revision>
  <dcterms:created xsi:type="dcterms:W3CDTF">2013-11-19T05:52:05Z</dcterms:created>
  <dcterms:modified xsi:type="dcterms:W3CDTF">2023-08-30T05:30:11Z</dcterms:modified>
</cp:coreProperties>
</file>