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112" d="100"/>
          <a:sy n="112" d="100"/>
        </p:scale>
        <p:origin x="144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EBCB6-1110-4A2A-A67D-41174AC2592A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F3130-9FBE-4A02-8A0F-544886249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300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F3130-9FBE-4A02-8A0F-5448862493C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867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30C2BA-ABF8-4B50-B876-DD3324BDD257}"/>
              </a:ext>
            </a:extLst>
          </p:cNvPr>
          <p:cNvSpPr txBox="1"/>
          <p:nvPr/>
        </p:nvSpPr>
        <p:spPr>
          <a:xfrm>
            <a:off x="1956816" y="1945377"/>
            <a:ext cx="6565392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нетрадиционного оборудования в двигательной активности детей 5-7 лет.</a:t>
            </a:r>
            <a:endParaRPr lang="ru-RU" sz="1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095B74-EF5D-4677-B419-377218C7FCB1}"/>
              </a:ext>
            </a:extLst>
          </p:cNvPr>
          <p:cNvSpPr txBox="1"/>
          <p:nvPr/>
        </p:nvSpPr>
        <p:spPr>
          <a:xfrm>
            <a:off x="162370" y="194588"/>
            <a:ext cx="9396101" cy="395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МКДОУ Детский сад «Солнышко»</a:t>
            </a:r>
            <a:endParaRPr lang="ru-RU" sz="14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7151CD6-C72A-4853-A313-36728F475A54}"/>
              </a:ext>
            </a:extLst>
          </p:cNvPr>
          <p:cNvSpPr txBox="1"/>
          <p:nvPr/>
        </p:nvSpPr>
        <p:spPr>
          <a:xfrm>
            <a:off x="2184218" y="6025041"/>
            <a:ext cx="4575504" cy="721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Подготовила: </a:t>
            </a:r>
            <a:r>
              <a:rPr lang="ru-RU" sz="16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Щекина Татьяна Александровна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ru-RU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D35627-1EAB-4D15-9321-B72DE3116EEC}"/>
              </a:ext>
            </a:extLst>
          </p:cNvPr>
          <p:cNvSpPr txBox="1"/>
          <p:nvPr/>
        </p:nvSpPr>
        <p:spPr>
          <a:xfrm>
            <a:off x="2336676" y="298591"/>
            <a:ext cx="663640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u="sng" dirty="0"/>
              <a:t>«Дорожки для профилактики плоскостопия»</a:t>
            </a:r>
            <a:endParaRPr lang="ru-RU" sz="2400" dirty="0"/>
          </a:p>
          <a:p>
            <a:r>
              <a:rPr lang="ru-RU" sz="1400" dirty="0"/>
              <a:t>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04060" y="777668"/>
            <a:ext cx="7768127" cy="195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Массажные коврики и дорожки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развитие мышц нижних конечностей, координации, ловкости, внимания, массаж рефлекторных зон стопы; формирование навыков различных видов ходьбы, прыжков.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на основу (мягкий пенопласт) нашивают и наклеивают различные бусины, крышки от пластиковых бутылок, пуговицы, губки ковровая травка различного вида, мочалки для посуды и т. д.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60" y="2675958"/>
            <a:ext cx="5324184" cy="2827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6759" t="6927" r="45515" b="57850"/>
          <a:stretch/>
        </p:blipFill>
        <p:spPr>
          <a:xfrm>
            <a:off x="5418033" y="4307079"/>
            <a:ext cx="3631964" cy="223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569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5099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21363" y="388903"/>
            <a:ext cx="213366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Массажеры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30452" y="700932"/>
            <a:ext cx="53112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Цели: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укреплять мышцы спины, груди и ног.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Материал: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капсулы от шоколадных яиц, ручки от 5 литровых бутылок, шнур, шило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548" t="1549" b="7845"/>
          <a:stretch/>
        </p:blipFill>
        <p:spPr>
          <a:xfrm>
            <a:off x="273465" y="1684821"/>
            <a:ext cx="4056633" cy="2827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:\Desktop\77c68e90-3715-4f74-8323-3844f820eeaf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60764" y="3273040"/>
            <a:ext cx="2375728" cy="3777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460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21764" y="283451"/>
            <a:ext cx="539667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координационных способностей детей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19615" y="619639"/>
            <a:ext cx="1820819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«Бильбоке»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82694" y="1028532"/>
            <a:ext cx="7464751" cy="2593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глазомер, координацию мелких движений, тренировать предплечье и кисти рук.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пластиковые бутылки, ленты. капсулы от шоколадных яиц, разноцветная изолента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Варианты использования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ручке пластмассовой бутылки привязана тесьма или лента, а другой её конец прикреплен к контейнеру от шоколадного яйца. Дети подбрасывают контейнер вверх и бутылочкой ловят его. Если поймали — молодцы!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 descr="D:\Desktop\634e4d74-bdde-4fe8-9b1a-17cdcc2e26d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3" b="9421"/>
          <a:stretch/>
        </p:blipFill>
        <p:spPr bwMode="auto">
          <a:xfrm>
            <a:off x="2897025" y="3574725"/>
            <a:ext cx="3973794" cy="2484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042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97095" y="268285"/>
            <a:ext cx="4572000" cy="6603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«Волшебные колечки»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5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44240" y="878589"/>
            <a:ext cx="7528844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выполнять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 развивающие упражнения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предметом, развивать ловкость, координацию движений, подвижных играх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капсулы от шоколадного яйца, шнур, шило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-536" t="-5474" r="13905" b="14545"/>
          <a:stretch/>
        </p:blipFill>
        <p:spPr>
          <a:xfrm>
            <a:off x="0" y="1558616"/>
            <a:ext cx="4939469" cy="3888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r="18483"/>
          <a:stretch/>
        </p:blipFill>
        <p:spPr>
          <a:xfrm>
            <a:off x="4512179" y="3667541"/>
            <a:ext cx="4358356" cy="3062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444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80057" y="243624"/>
            <a:ext cx="3491533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«Скакалка из крышек»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55262" y="690745"/>
            <a:ext cx="6652901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Цели: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обучать детей прыгать через скакалку, развивать прыгучесть, ловкость, внимание.</a:t>
            </a:r>
            <a:r>
              <a:rPr lang="ru-RU" sz="1400" b="1" u="sng" dirty="0" smtClean="0"/>
              <a:t> </a:t>
            </a:r>
          </a:p>
          <a:p>
            <a:pPr>
              <a:lnSpc>
                <a:spcPct val="107000"/>
              </a:lnSpc>
            </a:pP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разноцветные крышки, ручки от скалки, шило, шнур.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использования: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для прыжков, а также это пособие может служить как для метания в цель, если скакалку соединить в круг,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проползание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нее и т.д.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D:\Desktop\ad4f16b3-4ccb-40de-97bb-83cd66e04e7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81148" y="2156552"/>
            <a:ext cx="3306685" cy="4993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277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E5C8055-FFD7-49BE-BE7C-8E42AB50FC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0141" y="976519"/>
            <a:ext cx="2384397" cy="19076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454436" y="175258"/>
            <a:ext cx="3175165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«Березовые поленца»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27077" y="579649"/>
            <a:ext cx="7088736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учить детей перешагивать, перепрыгивать, пробегать через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предметы.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Материал: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труба от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линолиума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краска.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65" y="1734797"/>
            <a:ext cx="4582227" cy="3175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352" y="3546515"/>
            <a:ext cx="4615701" cy="3119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416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52BF931-2623-4DEA-A34A-EE42E462C2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3661" y="4512179"/>
            <a:ext cx="2800339" cy="22404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179320" y="0"/>
            <a:ext cx="8127050" cy="195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меткости, ловкости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Попади в корзину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Материал: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мягкая игрушка, пластмассовая корзина, мячики.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развитие ловкости, навыки попадания в цель, глазомер, координация движений; укреплять мелкую мускулатуру кистей рук.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Варианты использования: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спортивные игры, праздники и развлечения.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D:\Desktop\WhatsApp Image 2023-05-14 at 08.38.27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02" y="2461352"/>
            <a:ext cx="5254506" cy="3332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809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33458" y="243624"/>
            <a:ext cx="184731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55262" y="690745"/>
            <a:ext cx="6652901" cy="338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1727" y="145279"/>
            <a:ext cx="6315342" cy="1903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«Хитрые лунки» 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мелкую моторику, координацию движений, зоркость, меткость.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Материал: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 с отверстиями круглой формы, мяч из ткани.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8832"/>
          <a:stretch/>
        </p:blipFill>
        <p:spPr>
          <a:xfrm>
            <a:off x="2514636" y="2384275"/>
            <a:ext cx="5176577" cy="349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3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1872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EA5A24-79D7-41C0-BFEF-4057820FD78F}"/>
              </a:ext>
            </a:extLst>
          </p:cNvPr>
          <p:cNvSpPr txBox="1"/>
          <p:nvPr/>
        </p:nvSpPr>
        <p:spPr>
          <a:xfrm>
            <a:off x="1850164" y="1435608"/>
            <a:ext cx="717496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sz="2800" b="1" dirty="0"/>
              <a:t>Задачи:</a:t>
            </a:r>
            <a:endParaRPr lang="ru-RU" sz="2800" dirty="0"/>
          </a:p>
          <a:p>
            <a:pPr fontAlgn="base"/>
            <a:r>
              <a:rPr lang="ru-RU" sz="2800" b="1" dirty="0"/>
              <a:t>1</a:t>
            </a:r>
            <a:r>
              <a:rPr lang="ru-RU" sz="2800" dirty="0"/>
              <a:t>. формирование устойчивого интереса к учебным занятиям в целом, и к разным видам движения, в частности;</a:t>
            </a:r>
          </a:p>
          <a:p>
            <a:pPr fontAlgn="base"/>
            <a:r>
              <a:rPr lang="ru-RU" sz="2800" b="1" dirty="0"/>
              <a:t>2.</a:t>
            </a:r>
            <a:r>
              <a:rPr lang="ru-RU" sz="2800" dirty="0"/>
              <a:t> более легкое и успешное освоение детьми основных видов движения;</a:t>
            </a:r>
          </a:p>
          <a:p>
            <a:pPr fontAlgn="base"/>
            <a:r>
              <a:rPr lang="ru-RU" sz="2800" b="1" dirty="0"/>
              <a:t>3</a:t>
            </a:r>
            <a:r>
              <a:rPr lang="ru-RU" sz="2800" dirty="0"/>
              <a:t>. повышение эффективности выполнения различного рода физических </a:t>
            </a:r>
            <a:r>
              <a:rPr lang="ru-RU" sz="2800" dirty="0" smtClean="0"/>
              <a:t>упражнений.</a:t>
            </a:r>
            <a:endParaRPr lang="ru-RU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E82270A-2730-4443-99DE-6B72DF1CB7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246" y="4710054"/>
            <a:ext cx="2520061" cy="2016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2550"/>
            <a:ext cx="913993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494C5E-8D7D-46A7-BBAF-1EDD3B808053}"/>
              </a:ext>
            </a:extLst>
          </p:cNvPr>
          <p:cNvSpPr txBox="1"/>
          <p:nvPr/>
        </p:nvSpPr>
        <p:spPr>
          <a:xfrm>
            <a:off x="1878451" y="817943"/>
            <a:ext cx="67574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sz="2800" b="1" i="1" dirty="0"/>
              <a:t>Нестандартный инвентарь</a:t>
            </a:r>
            <a:r>
              <a:rPr lang="ru-RU" sz="2800" b="1" dirty="0"/>
              <a:t> – </a:t>
            </a:r>
            <a:r>
              <a:rPr lang="ru-RU" sz="2800" b="1" i="1" dirty="0"/>
              <a:t>это инвентарь немассового производства, изготовленный из бросового материала и иных подручных или вспомогательных средств собственными руками.</a:t>
            </a:r>
            <a:endParaRPr lang="ru-RU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17C8C4-6802-422B-BD75-0E94695ECA31}"/>
              </a:ext>
            </a:extLst>
          </p:cNvPr>
          <p:cNvSpPr txBox="1"/>
          <p:nvPr/>
        </p:nvSpPr>
        <p:spPr>
          <a:xfrm>
            <a:off x="2761488" y="381596"/>
            <a:ext cx="5669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Нестандартный спортивный инвентарь</a:t>
            </a:r>
            <a:r>
              <a:rPr lang="ru-RU" dirty="0"/>
              <a:t> </a:t>
            </a:r>
          </a:p>
        </p:txBody>
      </p:sp>
      <p:pic>
        <p:nvPicPr>
          <p:cNvPr id="1026" name="Picture 2" descr="https://cf.ppt-online.org/files1/slide/z/zCeLmsOrk0aoQ9TV3EtUIigydFNv8KB6PH2uMJAqY/slide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997" y="3042302"/>
            <a:ext cx="4722317" cy="353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EA5A24-79D7-41C0-BFEF-4057820FD78F}"/>
              </a:ext>
            </a:extLst>
          </p:cNvPr>
          <p:cNvSpPr txBox="1"/>
          <p:nvPr/>
        </p:nvSpPr>
        <p:spPr>
          <a:xfrm>
            <a:off x="1469877" y="1435608"/>
            <a:ext cx="755525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sz="2800" dirty="0"/>
              <a:t>- должны соответствовать гигиеническим и техническим требованиям: быть легкими в обращении и уходе за ними, прочными и безопасными;</a:t>
            </a:r>
          </a:p>
          <a:p>
            <a:pPr fontAlgn="base"/>
            <a:r>
              <a:rPr lang="ru-RU" sz="2800" dirty="0"/>
              <a:t>- должны выполнять свою развивающую роль, быть динамичными, трансформируемыми, полифункциональными;</a:t>
            </a:r>
          </a:p>
          <a:p>
            <a:pPr fontAlgn="base"/>
            <a:r>
              <a:rPr lang="ru-RU" sz="2800" dirty="0"/>
              <a:t>- способствовать формированию эстетического вкуса.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6066139-C3A5-43B6-8A90-862A955C539B}"/>
              </a:ext>
            </a:extLst>
          </p:cNvPr>
          <p:cNvSpPr txBox="1"/>
          <p:nvPr/>
        </p:nvSpPr>
        <p:spPr>
          <a:xfrm>
            <a:off x="2253996" y="559189"/>
            <a:ext cx="619506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Требования к оборудованию: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950D74A-1F02-47DB-942D-A9C0E2355B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5067" y="4692962"/>
            <a:ext cx="2520061" cy="2016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295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3C0347B-B36A-4828-AD16-258DD67B76B1}"/>
              </a:ext>
            </a:extLst>
          </p:cNvPr>
          <p:cNvSpPr txBox="1"/>
          <p:nvPr/>
        </p:nvSpPr>
        <p:spPr>
          <a:xfrm>
            <a:off x="2796355" y="911973"/>
            <a:ext cx="3465576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2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03162" y="153835"/>
            <a:ext cx="6828089" cy="811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sz="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u="sng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Упражнения на дыхание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050"/>
              </a:lnSpc>
              <a:spcAft>
                <a:spcPts val="0"/>
              </a:spcAft>
            </a:pPr>
            <a:r>
              <a:rPr lang="ru-RU" sz="10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000" dirty="0" smtClean="0">
              <a:solidFill>
                <a:srgbClr val="181818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050"/>
              </a:lnSpc>
              <a:spcAft>
                <a:spcPts val="0"/>
              </a:spcAft>
            </a:pPr>
            <a:endParaRPr lang="ru-RU" sz="1000" b="1" dirty="0">
              <a:solidFill>
                <a:srgbClr val="181818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05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Дыхательный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тренажер «Накорми зверя»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9551" y="1616131"/>
            <a:ext cx="3901156" cy="3728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 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дыхательную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мускулатуру, координацию движений, вырабатывать правильное ритмичное 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дыхание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Материал: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картонные фигуры с отверстием приклеенные на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основу  пластмассовою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бутылку , коктейльные трубочки, пластиковые шарики для настольного тенниса.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40"/>
              </a:lnSpc>
              <a:spcAft>
                <a:spcPts val="0"/>
              </a:spcAft>
            </a:pPr>
            <a:endParaRPr lang="ru-RU" b="1" u="sng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Варианты</a:t>
            </a: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использования</a:t>
            </a:r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дыхательная гимнастика. нужно задуть футляр от киндер-сюрприза в отверстие. Дети не только тренируются в меткости, но и развивают глазомер.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blob:https://web.whatsapp.com/bad7e453-a5e0-49fb-9f34-7cd91e0fd8e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337" y="965674"/>
            <a:ext cx="2871386" cy="2851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AutoShape 4" descr="blob:https://web.whatsapp.com/2a89deec-c24b-4456-a426-7eca45974ce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714" r="8945" b="3909"/>
          <a:stretch/>
        </p:blipFill>
        <p:spPr bwMode="auto">
          <a:xfrm>
            <a:off x="6144427" y="3443955"/>
            <a:ext cx="2895332" cy="3025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11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93435" y="401652"/>
            <a:ext cx="2359419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«Ленточки»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57883" y="1692067"/>
            <a:ext cx="7272471" cy="1582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развитие речевого 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дыхания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формирование умения делать плавный и длительный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выдох.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Материал: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уличная игрушка для запускания мыльных пузырей, ленточки разного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цвета.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Варианты использования: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дыхательная гимнастика, 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нужно дуть на 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ленточки.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D:\Desktop\3ab4b08a-accf-495c-89ef-c4bbbab435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4083" y="3281282"/>
            <a:ext cx="3468979" cy="3213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90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1036DE-F469-4C30-BC5F-08148CBC4F8E}"/>
              </a:ext>
            </a:extLst>
          </p:cNvPr>
          <p:cNvSpPr txBox="1"/>
          <p:nvPr/>
        </p:nvSpPr>
        <p:spPr>
          <a:xfrm>
            <a:off x="2350093" y="222192"/>
            <a:ext cx="625552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«Дыхательный тренажер»</a:t>
            </a:r>
            <a:endParaRPr lang="ru-RU" sz="2400" dirty="0">
              <a:solidFill>
                <a:srgbClr val="FF0000"/>
              </a:solidFill>
            </a:endParaRPr>
          </a:p>
          <a:p>
            <a:pPr algn="ctr"/>
            <a:r>
              <a:rPr lang="ru-RU" sz="1400" b="1" u="sng" dirty="0"/>
              <a:t>Цели:</a:t>
            </a:r>
            <a:r>
              <a:rPr lang="ru-RU" sz="1400" b="1" dirty="0"/>
              <a:t> </a:t>
            </a:r>
            <a:r>
              <a:rPr lang="ru-RU" sz="1400" dirty="0"/>
              <a:t>учить детей правильному дыханию развитию длительного плавного и сильного выдоха, активизация мышц губ.</a:t>
            </a:r>
          </a:p>
          <a:p>
            <a:pPr algn="ctr"/>
            <a:r>
              <a:rPr lang="ru-RU" sz="1400" b="1" u="sng" dirty="0"/>
              <a:t>Материал: </a:t>
            </a:r>
            <a:r>
              <a:rPr lang="ru-RU" sz="1400" dirty="0"/>
              <a:t>зонтик, бабочки сделанные из конфетных оберток, плотные нитки. </a:t>
            </a:r>
          </a:p>
          <a:p>
            <a:pPr algn="ctr"/>
            <a:r>
              <a:rPr lang="ru-RU" sz="1400" b="1" u="sng" dirty="0"/>
              <a:t>Варианты использования: </a:t>
            </a:r>
            <a:r>
              <a:rPr lang="ru-RU" sz="1400" dirty="0"/>
              <a:t>ходить по кругу зонта под музыку, как остановится музыка дуть на бабочек.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578" y="2139530"/>
            <a:ext cx="4665563" cy="36117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55522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577D11-9C9B-45A4-8E6C-0918A8980504}"/>
              </a:ext>
            </a:extLst>
          </p:cNvPr>
          <p:cNvSpPr txBox="1"/>
          <p:nvPr/>
        </p:nvSpPr>
        <p:spPr>
          <a:xfrm>
            <a:off x="3763055" y="304287"/>
            <a:ext cx="6585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u="sng"/>
              <a:t>Развитие мелкой моторики рук</a:t>
            </a: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340167" y="611093"/>
            <a:ext cx="1779719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Моталочки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5712" y="966156"/>
            <a:ext cx="7058826" cy="1554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Цели:</a:t>
            </a:r>
            <a:r>
              <a:rPr lang="ru-RU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мелкую моторику пальцев рук и ловкость.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ленты, палочки, мягкие игрушки.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Варианты использования: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можно использовать в свободной игровой деятельности, в соревнованиях. Дети наматывают ленточку с привязанной фигурой на палочку.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771" y="2922663"/>
            <a:ext cx="3265306" cy="3705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utoShape 2" descr="blob:https://web.whatsapp.com/31b3c234-accd-46ae-923e-d90c7bde28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4303" t="9120" r="4998" b="6289"/>
          <a:stretch/>
        </p:blipFill>
        <p:spPr>
          <a:xfrm>
            <a:off x="5640225" y="2230453"/>
            <a:ext cx="3273039" cy="3581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0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68589" y="159302"/>
            <a:ext cx="2962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Моталочка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-тучка»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69877" y="524048"/>
            <a:ext cx="7306654" cy="153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Цели: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мелкую моторику пальцев рук и ловкость.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Материал: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тесьма, палочки, подушка –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сидушка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Варианты использования: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можно использовать в свободной игровой деятельности, в соревнованиях.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Закрепление основных видов движений: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перешагивании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перепрыгивании, ползании.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03" y="1888620"/>
            <a:ext cx="3584960" cy="393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4128"/>
          <a:stretch/>
        </p:blipFill>
        <p:spPr>
          <a:xfrm>
            <a:off x="4606184" y="2802705"/>
            <a:ext cx="4093434" cy="3697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970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656</TotalTime>
  <Words>187</Words>
  <Application>Microsoft Office PowerPoint</Application>
  <PresentationFormat>Экран (4:3)</PresentationFormat>
  <Paragraphs>73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Igor</cp:lastModifiedBy>
  <cp:revision>99</cp:revision>
  <dcterms:created xsi:type="dcterms:W3CDTF">2013-11-19T05:52:05Z</dcterms:created>
  <dcterms:modified xsi:type="dcterms:W3CDTF">2023-06-04T09:54:48Z</dcterms:modified>
</cp:coreProperties>
</file>