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70" r:id="rId6"/>
    <p:sldId id="262" r:id="rId7"/>
    <p:sldId id="261" r:id="rId8"/>
    <p:sldId id="264" r:id="rId9"/>
    <p:sldId id="277" r:id="rId10"/>
    <p:sldId id="273" r:id="rId11"/>
    <p:sldId id="278" r:id="rId12"/>
    <p:sldId id="268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00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ФОН для презентации\south-park-wallpaper_85737-160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403648" y="1772816"/>
            <a:ext cx="6408712" cy="23762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синквейн технологии в речевом развитии  дошкольников</a:t>
            </a:r>
            <a:r>
              <a:rPr lang="ru-RU" dirty="0"/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8728" y="1142984"/>
            <a:ext cx="6319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МДОУ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Судский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детский сад «Теремок»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9124" y="5429264"/>
            <a:ext cx="1037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2022 год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85918" y="4572008"/>
            <a:ext cx="564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Подготовил : учитель логопед Манина И.В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0172738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ФОН для презентации\1593665392_68-p-detskii-fon-dlya-prezentatsii-8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" y="10822"/>
            <a:ext cx="9137025" cy="68471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IMG_20211111_114832.jpg"/>
          <p:cNvPicPr>
            <a:picLocks noChangeAspect="1" noChangeArrowheads="1"/>
          </p:cNvPicPr>
          <p:nvPr/>
        </p:nvPicPr>
        <p:blipFill>
          <a:blip r:embed="rId3" cstate="print"/>
          <a:srcRect r="8277" b="24593"/>
          <a:stretch>
            <a:fillRect/>
          </a:stretch>
        </p:blipFill>
        <p:spPr bwMode="auto">
          <a:xfrm>
            <a:off x="928662" y="1500174"/>
            <a:ext cx="2004024" cy="29289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C:\Users\Admin\Desktop\IMG_20211111_114948.jpg"/>
          <p:cNvPicPr>
            <a:picLocks noChangeAspect="1" noChangeArrowheads="1"/>
          </p:cNvPicPr>
          <p:nvPr/>
        </p:nvPicPr>
        <p:blipFill>
          <a:blip r:embed="rId4" cstate="print"/>
          <a:srcRect r="8277" b="24593"/>
          <a:stretch>
            <a:fillRect/>
          </a:stretch>
        </p:blipFill>
        <p:spPr bwMode="auto">
          <a:xfrm>
            <a:off x="3357554" y="2000240"/>
            <a:ext cx="2199538" cy="32147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C:\Users\Admin\Desktop\IMG_20211111_115203.jpg"/>
          <p:cNvPicPr>
            <a:picLocks noChangeAspect="1" noChangeArrowheads="1"/>
          </p:cNvPicPr>
          <p:nvPr/>
        </p:nvPicPr>
        <p:blipFill>
          <a:blip r:embed="rId5" cstate="print"/>
          <a:srcRect r="1222" b="16656"/>
          <a:stretch>
            <a:fillRect/>
          </a:stretch>
        </p:blipFill>
        <p:spPr bwMode="auto">
          <a:xfrm>
            <a:off x="6072198" y="2500306"/>
            <a:ext cx="2000264" cy="30003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348223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ФОН для презентации\1593665392_68-p-detskii-fon-dlya-prezentatsii-8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22"/>
            <a:ext cx="9137025" cy="68471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071538" y="714356"/>
            <a:ext cx="7322558" cy="642942"/>
          </a:xfrm>
          <a:prstGeom prst="roundRect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Admin\Desktop\2LVXky_Xf7HUBAZlAehc1xNYJ3K3njFI24olSs27W4HpT6cpND_zZ53rnNsVXcHmx53DRTuuG2VH7e88rPl12bz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428736"/>
            <a:ext cx="3799868" cy="28499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C:\Users\Admin\Desktop\_G8hhM7gHjaigHDFdLUW99mUTnSgGp2g6sUMQdAjHjo3FNTgQjRnrPHhMSEf0II8WHEQaez4b8Risb7xQOOEjj6t.jpg"/>
          <p:cNvPicPr>
            <a:picLocks noChangeAspect="1" noChangeArrowheads="1"/>
          </p:cNvPicPr>
          <p:nvPr/>
        </p:nvPicPr>
        <p:blipFill>
          <a:blip r:embed="rId4" cstate="print"/>
          <a:srcRect t="7938" r="20624"/>
          <a:stretch>
            <a:fillRect/>
          </a:stretch>
        </p:blipFill>
        <p:spPr bwMode="auto">
          <a:xfrm>
            <a:off x="4071934" y="2643182"/>
            <a:ext cx="2143140" cy="33142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Picture 2" descr="C:\Users\Admin\Desktop\fvEkZ4sJ96nvAjCnaFJvft6QYQznWwL6YATKulOZSP9n2ZomeBBe90GEunVs3uyV_tMDrltmeZ-oBntXlfCsm5p-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3571876"/>
            <a:ext cx="2342810" cy="31237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193030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ФОН для презентации\1593665392_68-p-detskii-fon-dlya-prezentatsii-8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" y="10822"/>
            <a:ext cx="9137025" cy="68471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000232" y="692696"/>
            <a:ext cx="5572164" cy="648072"/>
          </a:xfrm>
          <a:prstGeom prst="roundRect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 «Дом»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7290" y="1785926"/>
            <a:ext cx="65008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1.Дом</a:t>
            </a:r>
          </a:p>
          <a:p>
            <a:pPr marL="342900" indent="-34290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2.Большой, уютный.</a:t>
            </a:r>
          </a:p>
          <a:p>
            <a:pPr marL="342900" indent="-34290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 Ждет, стоит, красуется.</a:t>
            </a:r>
          </a:p>
          <a:p>
            <a:pPr marL="342900" indent="-34290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4. Мой дом красуется на берегу реки.</a:t>
            </a:r>
          </a:p>
          <a:p>
            <a:pPr marL="342900" indent="-34290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5. Жилище.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1395043313_nagornaya-vika-6-l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714752"/>
            <a:ext cx="3320691" cy="24435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149084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ФОН для презентации\1593665392_68-p-detskii-fon-dlya-prezentatsii-8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" y="10822"/>
            <a:ext cx="9137025" cy="68471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Блок-схема: несколько документов 1"/>
          <p:cNvSpPr/>
          <p:nvPr/>
        </p:nvSpPr>
        <p:spPr>
          <a:xfrm>
            <a:off x="1187624" y="908720"/>
            <a:ext cx="6840760" cy="3600400"/>
          </a:xfrm>
          <a:prstGeom prst="flowChartMultidocumen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628800"/>
            <a:ext cx="56886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Сила речи состоит в умении выразить многое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немногих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словах.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Плутарх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1331640" y="4509121"/>
            <a:ext cx="7200800" cy="1440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4725143"/>
            <a:ext cx="6624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170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ФОН для презентации\1593665392_68-p-detskii-fon-dlya-prezentatsii-8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" y="0"/>
            <a:ext cx="9137025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428728" y="1857364"/>
            <a:ext cx="6408712" cy="307183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357290" y="2143116"/>
            <a:ext cx="621510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«Изучая родной язык, ребенок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усваивает не только слова, но и множество понятий, мыслей, чувств, художественных образов…»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К. Д. Ушинский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437401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ФОН для презентации\1593665392_68-p-detskii-fon-dlya-prezentatsii-8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" y="10822"/>
            <a:ext cx="9137025" cy="68471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нутый угол 2"/>
          <p:cNvSpPr/>
          <p:nvPr/>
        </p:nvSpPr>
        <p:spPr>
          <a:xfrm>
            <a:off x="899592" y="908720"/>
            <a:ext cx="7272808" cy="4968552"/>
          </a:xfrm>
          <a:prstGeom prst="foldedCorner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655153"/>
            <a:ext cx="727280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3200" b="1" u="sng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3200" b="1" u="sng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Актуальные проблемы развития речи у дошкольников:</a:t>
            </a:r>
            <a:endParaRPr lang="ru-RU" sz="32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Бедный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словарный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запас.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Неумение составлять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рассказ по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картинке.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Неумение пересказать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прочитанное.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257354027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ФОН для презентации\1593665392_68-p-detskii-fon-dlya-prezentatsii-8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" y="10822"/>
            <a:ext cx="9137025" cy="68471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475656" y="647894"/>
            <a:ext cx="6264696" cy="936104"/>
          </a:xfrm>
          <a:prstGeom prst="roundRect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синквейн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2" y="1583998"/>
            <a:ext cx="4993157" cy="419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Состоит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5 строк.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Первая строка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одно существительное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местоимение.</a:t>
            </a:r>
          </a:p>
          <a:p>
            <a:pPr>
              <a:spcAft>
                <a:spcPts val="80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Вторая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строка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 два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прилагательных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причастия.</a:t>
            </a:r>
          </a:p>
          <a:p>
            <a:pPr>
              <a:spcAft>
                <a:spcPts val="80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Третья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строка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три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глагола.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Четвертая строка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фраза или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предложение</a:t>
            </a:r>
          </a:p>
          <a:p>
            <a:pPr>
              <a:spcAft>
                <a:spcPts val="80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заданной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теме. </a:t>
            </a:r>
          </a:p>
          <a:p>
            <a:pPr>
              <a:spcAft>
                <a:spcPts val="80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Пятая строка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одно 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существительное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0045" t="3969" r="14051" b="4750"/>
          <a:stretch>
            <a:fillRect/>
          </a:stretch>
        </p:blipFill>
        <p:spPr bwMode="auto">
          <a:xfrm>
            <a:off x="4143372" y="3286124"/>
            <a:ext cx="4435368" cy="30003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217582155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ФОН для презентации\1593665392_68-p-detskii-fon-dlya-prezentatsii-8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" y="10822"/>
            <a:ext cx="9137025" cy="68471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971600" y="615886"/>
            <a:ext cx="7344816" cy="796890"/>
          </a:xfrm>
          <a:prstGeom prst="roundRect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использования синквейна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623998"/>
            <a:ext cx="7992888" cy="470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быстрота получения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результата и его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закрепление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облегчение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процесса усвоения понятий и их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содержания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расширение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актуализация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словарного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запаса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выражать свои мысли,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подбирать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нужные слова, выделять главное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выработка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способности к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анализу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Синквейн 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уточняет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содержание понятий, </a:t>
            </a:r>
            <a:endParaRPr lang="ru-RU" sz="20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дает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возможность педагогу оценить уровень усвоения ребенком пройденного материала, </a:t>
            </a:r>
            <a:endParaRPr lang="ru-RU" sz="20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носит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характер комплексного воздействия, не только развивая речь, но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способствуя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развитию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памяти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внимания,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мышления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позволяет ребенку быть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активным и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творческим участником образовательного процесса.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351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ФОН для презентации\1593665392_68-p-detskii-fon-dlya-prezentatsii-8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" y="10822"/>
            <a:ext cx="9137025" cy="68471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785786" y="571480"/>
            <a:ext cx="7560840" cy="714380"/>
          </a:xfrm>
          <a:prstGeom prst="roundRect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 над синквейном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1214422"/>
            <a:ext cx="6596236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9" y="1571612"/>
            <a:ext cx="7746084" cy="8082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Знакомство с понятиями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слово - предмет (живой не живой), слово-действие, слово-признак, 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Учимся правильно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понимать и задавать вопросы, 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Учимся владеть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навыком обобщения, 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Учимся согласовывать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слова в предложении, 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Учимся правильно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оформлять свою мысль в виде предложения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Знакомство с алгоритмом составления </a:t>
            </a:r>
            <a:r>
              <a:rPr lang="ru-RU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синквейна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Формируется первоначальное умение составлять </a:t>
            </a:r>
            <a:r>
              <a:rPr lang="ru-RU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синквейн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помощью педагога.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</a:t>
            </a:r>
          </a:p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Формируется и совершенствуется умение самостоятельного составления </a:t>
            </a:r>
          </a:p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дидактического </a:t>
            </a:r>
            <a:r>
              <a:rPr lang="ru-RU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синквейна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b="1" dirty="0" smtClean="0"/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endParaRPr lang="ru-RU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endParaRPr lang="ru-RU" b="1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endParaRPr lang="ru-RU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450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ФОН для презентации\1593665392_68-p-detskii-fon-dlya-prezentatsii-8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" y="10822"/>
            <a:ext cx="9137025" cy="68471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214414" y="836712"/>
            <a:ext cx="6929486" cy="1020652"/>
          </a:xfrm>
          <a:prstGeom prst="roundRect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Вариативность  применения  технологии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53136"/>
            <a:ext cx="1414463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00100" y="1857364"/>
            <a:ext cx="742955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составление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синквейна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по лексической теме;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*составление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синквейна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по индивидуальным картинкам;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*составление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синквейна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по прослушанному произведению;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*составление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синквейна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загадки;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*составление краткого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рассказа по готовому </a:t>
            </a:r>
          </a:p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синквейну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 smtClean="0"/>
              <a:t>*</a:t>
            </a:r>
            <a:endParaRPr lang="ru-RU" sz="2400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36" y="1214422"/>
            <a:ext cx="1893226" cy="1440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726" y="5715016"/>
            <a:ext cx="1893226" cy="1440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C:\Users\Admin\Desktop\kalGfQvQuw6Kv-_z5WsspJHfAh1ADyMmjRVIYxodOC0Q9cAu7MpMefzIFFZpHIxgAv-1HbDwqm8M5_hRDqpIKxC9.jpg"/>
          <p:cNvPicPr>
            <a:picLocks noChangeAspect="1" noChangeArrowheads="1"/>
          </p:cNvPicPr>
          <p:nvPr/>
        </p:nvPicPr>
        <p:blipFill>
          <a:blip r:embed="rId5" cstate="print"/>
          <a:srcRect l="13395" t="5953" r="11819" b="781"/>
          <a:stretch>
            <a:fillRect/>
          </a:stretch>
        </p:blipFill>
        <p:spPr bwMode="auto">
          <a:xfrm>
            <a:off x="4857752" y="3571876"/>
            <a:ext cx="3714776" cy="26058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135695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ФОН для презентации\1593665392_68-p-detskii-fon-dlya-prezentatsii-8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" y="10822"/>
            <a:ext cx="9137025" cy="68471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000232" y="642918"/>
            <a:ext cx="4680520" cy="792088"/>
          </a:xfrm>
          <a:prstGeom prst="roundRect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заданий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1" y="1495586"/>
            <a:ext cx="78227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составление синквейна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лексической  теме: «Профессии»</a:t>
            </a:r>
            <a:endParaRPr lang="ru-RU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11703" t="9969" r="-83" b="13998"/>
          <a:stretch>
            <a:fillRect/>
          </a:stretch>
        </p:blipFill>
        <p:spPr bwMode="auto">
          <a:xfrm rot="16200000">
            <a:off x="1390910" y="2176734"/>
            <a:ext cx="2571768" cy="39332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l="34143" t="-1204" r="13395" b="3968"/>
          <a:stretch>
            <a:fillRect/>
          </a:stretch>
        </p:blipFill>
        <p:spPr bwMode="auto">
          <a:xfrm rot="10800000">
            <a:off x="5072066" y="2285992"/>
            <a:ext cx="3357586" cy="35004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109369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ФОН для презентации\1593665392_68-p-detskii-fon-dlya-prezentatsii-8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" y="10822"/>
            <a:ext cx="9137025" cy="68471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115616" y="692696"/>
            <a:ext cx="6992728" cy="864096"/>
          </a:xfrm>
          <a:prstGeom prst="roundRect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синквейна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сказке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Admin\Desktop\rlrtxK-mDOYCe_WyIHqNL5QTrSG1rlapXmHLgBl5VWDrueGpr1xaP5pndh5bjNis9JD9igohuUI4nDzHkMvq5zqM.jpg"/>
          <p:cNvPicPr>
            <a:picLocks noChangeAspect="1" noChangeArrowheads="1"/>
          </p:cNvPicPr>
          <p:nvPr/>
        </p:nvPicPr>
        <p:blipFill>
          <a:blip r:embed="rId3" cstate="print"/>
          <a:srcRect l="10046" r="12935" b="2765"/>
          <a:stretch>
            <a:fillRect/>
          </a:stretch>
        </p:blipFill>
        <p:spPr bwMode="auto">
          <a:xfrm>
            <a:off x="5000628" y="3357562"/>
            <a:ext cx="3429024" cy="24351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88" y="4214818"/>
            <a:ext cx="1893226" cy="1440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1538" y="2000240"/>
            <a:ext cx="484343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1.Черепаха </a:t>
            </a:r>
            <a:r>
              <a:rPr lang="ru-RU" sz="2000" b="1" dirty="0" err="1" smtClean="0"/>
              <a:t>Тортилла</a:t>
            </a:r>
            <a:r>
              <a:rPr lang="ru-RU" sz="2000" b="1" dirty="0" smtClean="0"/>
              <a:t>.</a:t>
            </a:r>
          </a:p>
          <a:p>
            <a:r>
              <a:rPr lang="ru-RU" sz="2000" b="1" dirty="0" smtClean="0"/>
              <a:t>2.Мудрая. Старая.</a:t>
            </a:r>
          </a:p>
          <a:p>
            <a:r>
              <a:rPr lang="ru-RU" sz="2000" b="1" dirty="0" smtClean="0"/>
              <a:t>3.Плавает, ползает, живет в пруду.</a:t>
            </a:r>
          </a:p>
          <a:p>
            <a:r>
              <a:rPr lang="ru-RU" sz="2000" b="1" dirty="0" smtClean="0"/>
              <a:t>4.Она подарила золотой ключик Буратино.</a:t>
            </a:r>
          </a:p>
          <a:p>
            <a:r>
              <a:rPr lang="ru-RU" sz="2000" b="1" dirty="0" smtClean="0"/>
              <a:t>5. Долгожительница</a:t>
            </a:r>
          </a:p>
          <a:p>
            <a:r>
              <a:rPr lang="ru-RU" sz="2000" b="1" dirty="0" smtClean="0"/>
              <a:t>1.?</a:t>
            </a:r>
          </a:p>
          <a:p>
            <a:r>
              <a:rPr lang="ru-RU" sz="2000" b="1" dirty="0" smtClean="0"/>
              <a:t>2.Добрый, трудолюбивый.</a:t>
            </a:r>
          </a:p>
          <a:p>
            <a:r>
              <a:rPr lang="ru-RU" sz="2000" b="1" dirty="0" smtClean="0"/>
              <a:t>3.Заботится, учит, воспитывает.</a:t>
            </a:r>
          </a:p>
          <a:p>
            <a:r>
              <a:rPr lang="ru-RU" sz="2000" b="1" dirty="0" smtClean="0"/>
              <a:t>4.Смастерил деревянную куклу.</a:t>
            </a:r>
          </a:p>
          <a:p>
            <a:r>
              <a:rPr lang="ru-RU" sz="2000" b="1" dirty="0" smtClean="0"/>
              <a:t>5.Мастер на все руки.</a:t>
            </a:r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242403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435</Words>
  <Application>Microsoft Office PowerPoint</Application>
  <PresentationFormat>Экран (4:3)</PresentationFormat>
  <Paragraphs>85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Admin</cp:lastModifiedBy>
  <cp:revision>45</cp:revision>
  <dcterms:created xsi:type="dcterms:W3CDTF">2021-01-23T18:04:27Z</dcterms:created>
  <dcterms:modified xsi:type="dcterms:W3CDTF">2022-04-22T07:49:20Z</dcterms:modified>
</cp:coreProperties>
</file>