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76;&#1084;&#1080;&#1085;\Documents\&#1084;&#1099;&#1095;&#1072;&#1085;&#1080;&#1077;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\Documents\кор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flipH="1">
            <a:off x="3779912" y="3068960"/>
            <a:ext cx="288036" cy="378904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3068638"/>
            <a:ext cx="1080120" cy="378936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3068638"/>
            <a:ext cx="864865" cy="3789362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3068638"/>
            <a:ext cx="626492" cy="37893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460432" y="3068638"/>
            <a:ext cx="481956" cy="37893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00B050"/>
                </a:solidFill>
              </a:rPr>
              <a:t>1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31493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\Documents\кор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flipH="1">
            <a:off x="971600" y="3068960"/>
            <a:ext cx="288036" cy="378904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00B050"/>
                </a:solidFill>
              </a:rPr>
              <a:t>1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60432" y="3068638"/>
            <a:ext cx="481956" cy="37893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3068638"/>
            <a:ext cx="1080120" cy="378936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3068638"/>
            <a:ext cx="864865" cy="378936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452320" y="3068638"/>
            <a:ext cx="626492" cy="37893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67744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2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65625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\Documents\кор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flipH="1">
            <a:off x="971600" y="3068960"/>
            <a:ext cx="288036" cy="378904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00B050"/>
                </a:solidFill>
              </a:rPr>
              <a:t>1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3068638"/>
            <a:ext cx="481956" cy="37893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2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259632" y="3933056"/>
            <a:ext cx="1152128" cy="7200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259632" y="4941168"/>
            <a:ext cx="1152128" cy="7200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44408" y="3068638"/>
            <a:ext cx="626492" cy="37893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3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68144" y="3068638"/>
            <a:ext cx="1080120" cy="378936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164288" y="3068638"/>
            <a:ext cx="864865" cy="378936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-0.46718 0.00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\Documents\кор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flipH="1">
            <a:off x="971600" y="3068960"/>
            <a:ext cx="288036" cy="378904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00B050"/>
                </a:solidFill>
              </a:rPr>
              <a:t>1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3068638"/>
            <a:ext cx="481956" cy="37893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2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259632" y="3933056"/>
            <a:ext cx="1080120" cy="45719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259632" y="4941168"/>
            <a:ext cx="1152128" cy="7200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95936" y="3068638"/>
            <a:ext cx="626492" cy="37893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3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 flipV="1">
            <a:off x="2915816" y="4941168"/>
            <a:ext cx="1080120" cy="72005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915816" y="3887337"/>
            <a:ext cx="1080120" cy="45719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279135" y="3068638"/>
            <a:ext cx="864865" cy="378936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64288" y="3068638"/>
            <a:ext cx="1080120" cy="378936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80112" y="5943600"/>
            <a:ext cx="986408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4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-0.28715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дмин\Documents\коро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flipH="1">
            <a:off x="971600" y="3068960"/>
            <a:ext cx="288036" cy="378904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rgbClr val="00B050"/>
                </a:solidFill>
              </a:rPr>
              <a:t>1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3068638"/>
            <a:ext cx="481956" cy="378936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67744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2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1259632" y="3933056"/>
            <a:ext cx="1152128" cy="7200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1259632" y="4941168"/>
            <a:ext cx="1152128" cy="7200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95936" y="3068638"/>
            <a:ext cx="626492" cy="37893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851920" y="594360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3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 flipV="1">
            <a:off x="2915816" y="4941168"/>
            <a:ext cx="1080120" cy="72005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2915816" y="3933056"/>
            <a:ext cx="1080120" cy="45719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процесс 20"/>
          <p:cNvSpPr/>
          <p:nvPr/>
        </p:nvSpPr>
        <p:spPr>
          <a:xfrm flipV="1">
            <a:off x="4644008" y="3933056"/>
            <a:ext cx="1008112" cy="7200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52120" y="3068638"/>
            <a:ext cx="864865" cy="378936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580112" y="5943600"/>
            <a:ext cx="986408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4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4644008" y="4941168"/>
            <a:ext cx="1008112" cy="7200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524328" y="3068638"/>
            <a:ext cx="1080120" cy="378936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Блок-схема: процесс 25"/>
          <p:cNvSpPr/>
          <p:nvPr/>
        </p:nvSpPr>
        <p:spPr>
          <a:xfrm flipV="1">
            <a:off x="6516216" y="3933056"/>
            <a:ext cx="1008112" cy="7200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процесс 26"/>
          <p:cNvSpPr/>
          <p:nvPr/>
        </p:nvSpPr>
        <p:spPr>
          <a:xfrm flipV="1">
            <a:off x="6516216" y="5013176"/>
            <a:ext cx="1008112" cy="7200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524328" y="5943600"/>
            <a:ext cx="108012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B050"/>
                </a:solidFill>
              </a:rPr>
              <a:t>5</a:t>
            </a:r>
            <a:endParaRPr lang="ru-RU" sz="5400" dirty="0">
              <a:solidFill>
                <a:srgbClr val="00B050"/>
              </a:solidFill>
            </a:endParaRPr>
          </a:p>
        </p:txBody>
      </p:sp>
      <p:pic>
        <p:nvPicPr>
          <p:cNvPr id="29" name="мычание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16416" y="47667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33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</Words>
  <Application>Microsoft Office PowerPoint</Application>
  <PresentationFormat>Экран (4:3)</PresentationFormat>
  <Paragraphs>15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6</cp:revision>
  <dcterms:created xsi:type="dcterms:W3CDTF">2016-04-06T15:37:06Z</dcterms:created>
  <dcterms:modified xsi:type="dcterms:W3CDTF">2016-04-11T04:43:44Z</dcterms:modified>
</cp:coreProperties>
</file>