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5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4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7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71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1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54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61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11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73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81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29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CB94-F440-4ABA-8A1D-0613A01752AB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3017-518C-4010-942C-9D7C14956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8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g"/><Relationship Id="rId16" Type="http://schemas.openxmlformats.org/officeDocument/2006/relationships/image" Target="../media/image17.jpe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jpeg"/><Relationship Id="rId19" Type="http://schemas.openxmlformats.org/officeDocument/2006/relationships/image" Target="../media/image20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                            Тема: </a:t>
            </a:r>
          </a:p>
          <a:p>
            <a:pPr marL="0" indent="0" algn="ctr">
              <a:buNone/>
            </a:pPr>
            <a:endParaRPr lang="ru-RU" sz="4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                  Учебная задача: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196752"/>
            <a:ext cx="1717429" cy="17674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5253" r="3939" b="6244"/>
          <a:stretch/>
        </p:blipFill>
        <p:spPr>
          <a:xfrm>
            <a:off x="3491880" y="3861048"/>
            <a:ext cx="2339048" cy="1999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31661" y="4137397"/>
            <a:ext cx="1008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?</a:t>
            </a:r>
            <a:endParaRPr lang="ru-RU" sz="8800" b="1" dirty="0">
              <a:solidFill>
                <a:srgbClr val="C00000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79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35902" y="2191726"/>
            <a:ext cx="6003032" cy="29551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252" y="2818498"/>
            <a:ext cx="1826117" cy="15121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741" y="2781302"/>
            <a:ext cx="1872208" cy="1584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48" y="2024323"/>
            <a:ext cx="2355154" cy="164498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06"/>
          <a:stretch/>
        </p:blipFill>
        <p:spPr>
          <a:xfrm>
            <a:off x="2083620" y="863067"/>
            <a:ext cx="1826117" cy="116125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099" y="930647"/>
            <a:ext cx="1872208" cy="158417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43" y="130528"/>
            <a:ext cx="2355154" cy="164498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402" y="1996003"/>
            <a:ext cx="2355154" cy="164498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49" y="0"/>
            <a:ext cx="2355154" cy="1644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310" y="1338430"/>
            <a:ext cx="791851" cy="69304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29329" r="4545" b="26391"/>
          <a:stretch/>
        </p:blipFill>
        <p:spPr>
          <a:xfrm>
            <a:off x="1914125" y="424332"/>
            <a:ext cx="1132214" cy="3981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7198" r="3182" b="7071"/>
          <a:stretch/>
        </p:blipFill>
        <p:spPr>
          <a:xfrm rot="473267">
            <a:off x="1890899" y="837366"/>
            <a:ext cx="954575" cy="6565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0" t="25986" b="19735"/>
          <a:stretch/>
        </p:blipFill>
        <p:spPr>
          <a:xfrm>
            <a:off x="2797149" y="3336762"/>
            <a:ext cx="949196" cy="47564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061" y="2733034"/>
            <a:ext cx="600382" cy="46459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39" t="-3925" r="7173" b="-15317"/>
          <a:stretch/>
        </p:blipFill>
        <p:spPr>
          <a:xfrm>
            <a:off x="2254070" y="2689199"/>
            <a:ext cx="657217" cy="61389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" t="21663" r="-379" b="24548"/>
          <a:stretch/>
        </p:blipFill>
        <p:spPr>
          <a:xfrm>
            <a:off x="2042600" y="2166394"/>
            <a:ext cx="1283635" cy="49528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737" y="2928204"/>
            <a:ext cx="1255362" cy="129275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654" y="1287823"/>
            <a:ext cx="912016" cy="86982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28926" y="3520832"/>
            <a:ext cx="612924" cy="17745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68667" y="3520833"/>
            <a:ext cx="612924" cy="17745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6" t="8589" r="7735" b="15282"/>
          <a:stretch/>
        </p:blipFill>
        <p:spPr>
          <a:xfrm>
            <a:off x="6145597" y="2236853"/>
            <a:ext cx="891710" cy="84964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3" t="5102" r="32591" b="5784"/>
          <a:stretch/>
        </p:blipFill>
        <p:spPr>
          <a:xfrm>
            <a:off x="7112865" y="2006396"/>
            <a:ext cx="746224" cy="116068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805" y="2175655"/>
            <a:ext cx="541256" cy="55737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805" y="459044"/>
            <a:ext cx="576519" cy="59369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089" y="2375488"/>
            <a:ext cx="627681" cy="646378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45" y="68568"/>
            <a:ext cx="1255362" cy="129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48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2023-05-22T08:28:27Z</dcterms:created>
  <dcterms:modified xsi:type="dcterms:W3CDTF">2024-02-25T11:38:20Z</dcterms:modified>
</cp:coreProperties>
</file>