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7E1B5-016D-4CB3-B6B7-2678550BA963}" type="datetimeFigureOut">
              <a:rPr lang="ru-RU" smtClean="0"/>
              <a:pPr/>
              <a:t>21.06.2022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E179B-5D7B-43EB-9ABC-F5F59845D6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E179B-5D7B-43EB-9ABC-F5F59845D61A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5E50B-69AF-476A-B81E-9E728BC27B81}" type="datetimeFigureOut">
              <a:rPr lang="ru-RU" smtClean="0"/>
              <a:pPr/>
              <a:t>21.06.2022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0CD79-36EB-4DDB-9133-7FF3CD18EE8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5E50B-69AF-476A-B81E-9E728BC27B81}" type="datetimeFigureOut">
              <a:rPr lang="ru-RU" smtClean="0"/>
              <a:pPr/>
              <a:t>21.06.2022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0CD79-36EB-4DDB-9133-7FF3CD18EE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5E50B-69AF-476A-B81E-9E728BC27B81}" type="datetimeFigureOut">
              <a:rPr lang="ru-RU" smtClean="0"/>
              <a:pPr/>
              <a:t>21.06.2022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0CD79-36EB-4DDB-9133-7FF3CD18EE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5E50B-69AF-476A-B81E-9E728BC27B81}" type="datetimeFigureOut">
              <a:rPr lang="ru-RU" smtClean="0"/>
              <a:pPr/>
              <a:t>21.06.2022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0CD79-36EB-4DDB-9133-7FF3CD18EE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5E50B-69AF-476A-B81E-9E728BC27B81}" type="datetimeFigureOut">
              <a:rPr lang="ru-RU" smtClean="0"/>
              <a:pPr/>
              <a:t>21.06.2022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0CD79-36EB-4DDB-9133-7FF3CD18EE8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5E50B-69AF-476A-B81E-9E728BC27B81}" type="datetimeFigureOut">
              <a:rPr lang="ru-RU" smtClean="0"/>
              <a:pPr/>
              <a:t>21.06.2022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0CD79-36EB-4DDB-9133-7FF3CD18EE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5E50B-69AF-476A-B81E-9E728BC27B81}" type="datetimeFigureOut">
              <a:rPr lang="ru-RU" smtClean="0"/>
              <a:pPr/>
              <a:t>21.06.2022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0CD79-36EB-4DDB-9133-7FF3CD18EE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5E50B-69AF-476A-B81E-9E728BC27B81}" type="datetimeFigureOut">
              <a:rPr lang="ru-RU" smtClean="0"/>
              <a:pPr/>
              <a:t>21.06.2022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0CD79-36EB-4DDB-9133-7FF3CD18EE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5E50B-69AF-476A-B81E-9E728BC27B81}" type="datetimeFigureOut">
              <a:rPr lang="ru-RU" smtClean="0"/>
              <a:pPr/>
              <a:t>21.06.2022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0CD79-36EB-4DDB-9133-7FF3CD18EE8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5E50B-69AF-476A-B81E-9E728BC27B81}" type="datetimeFigureOut">
              <a:rPr lang="ru-RU" smtClean="0"/>
              <a:pPr/>
              <a:t>21.06.2022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0CD79-36EB-4DDB-9133-7FF3CD18EE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5E50B-69AF-476A-B81E-9E728BC27B81}" type="datetimeFigureOut">
              <a:rPr lang="ru-RU" smtClean="0"/>
              <a:pPr/>
              <a:t>21.06.2022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0CD79-36EB-4DDB-9133-7FF3CD18EE8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975E50B-69AF-476A-B81E-9E728BC27B81}" type="datetimeFigureOut">
              <a:rPr lang="ru-RU" smtClean="0"/>
              <a:pPr/>
              <a:t>21.06.2022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8F0CD79-36EB-4DDB-9133-7FF3CD18EE8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121020" cy="71438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Прочитайте стихотворение. Подберите к выделенным словам рифмы из слов, данных под чертой.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1285860"/>
            <a:ext cx="7215238" cy="5214974"/>
          </a:xfrm>
        </p:spPr>
        <p:txBody>
          <a:bodyPr>
            <a:normAutofit/>
          </a:bodyPr>
          <a:lstStyle/>
          <a:p>
            <a:r>
              <a:rPr lang="en-US" dirty="0" smtClean="0"/>
              <a:t>We go by </a:t>
            </a:r>
            <a:r>
              <a:rPr lang="en-US" b="1" i="1" dirty="0" smtClean="0"/>
              <a:t>car</a:t>
            </a:r>
          </a:p>
          <a:p>
            <a:r>
              <a:rPr lang="en-US" dirty="0" smtClean="0"/>
              <a:t>And we go by </a:t>
            </a:r>
            <a:r>
              <a:rPr lang="en-US" b="1" i="1" dirty="0" smtClean="0"/>
              <a:t>train. </a:t>
            </a:r>
          </a:p>
          <a:p>
            <a:r>
              <a:rPr lang="en-US" dirty="0" smtClean="0"/>
              <a:t>We go by </a:t>
            </a:r>
            <a:r>
              <a:rPr lang="en-US" b="1" i="1" dirty="0" smtClean="0"/>
              <a:t>boat</a:t>
            </a:r>
          </a:p>
          <a:p>
            <a:r>
              <a:rPr lang="en-US" dirty="0" smtClean="0"/>
              <a:t>And we go by plane. </a:t>
            </a:r>
          </a:p>
          <a:p>
            <a:r>
              <a:rPr lang="en-US" dirty="0" smtClean="0"/>
              <a:t>We go by land, </a:t>
            </a:r>
          </a:p>
          <a:p>
            <a:r>
              <a:rPr lang="en-US" dirty="0" smtClean="0"/>
              <a:t>And </a:t>
            </a:r>
            <a:r>
              <a:rPr lang="en-US" b="1" i="1" dirty="0" smtClean="0"/>
              <a:t>sea</a:t>
            </a:r>
            <a:r>
              <a:rPr lang="en-US" dirty="0" smtClean="0"/>
              <a:t>, and </a:t>
            </a:r>
            <a:r>
              <a:rPr lang="en-US" b="1" i="1" dirty="0" smtClean="0"/>
              <a:t>air. </a:t>
            </a:r>
          </a:p>
          <a:p>
            <a:r>
              <a:rPr lang="en-US" dirty="0" smtClean="0"/>
              <a:t>We go, go, go</a:t>
            </a:r>
          </a:p>
          <a:p>
            <a:r>
              <a:rPr lang="en-US" dirty="0" smtClean="0"/>
              <a:t>From </a:t>
            </a:r>
            <a:r>
              <a:rPr lang="en-US" b="1" i="1" dirty="0" smtClean="0"/>
              <a:t>here</a:t>
            </a:r>
            <a:r>
              <a:rPr lang="en-US" dirty="0" smtClean="0"/>
              <a:t> to there.</a:t>
            </a:r>
          </a:p>
          <a:p>
            <a:r>
              <a:rPr lang="en-US" dirty="0" smtClean="0"/>
              <a:t>_______________</a:t>
            </a:r>
          </a:p>
          <a:p>
            <a:r>
              <a:rPr lang="en-US" dirty="0" smtClean="0"/>
              <a:t>Tea</a:t>
            </a:r>
            <a:r>
              <a:rPr lang="en-US" dirty="0" smtClean="0"/>
              <a:t>, hear, rain, far, goat, ear, pair, star, coat, bee, chair, again</a:t>
            </a: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643050"/>
            <a:ext cx="6136788" cy="2428892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Рефлексия. </a:t>
            </a:r>
            <a:r>
              <a:rPr lang="en-US" sz="2400" dirty="0" smtClean="0"/>
              <a:t>“All in my hand”</a:t>
            </a:r>
            <a:br>
              <a:rPr lang="en-US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1. </a:t>
            </a:r>
            <a:r>
              <a:rPr lang="en-US" sz="2400" dirty="0" smtClean="0"/>
              <a:t>It was interesting. – </a:t>
            </a:r>
            <a:r>
              <a:rPr lang="ru-RU" sz="2400" dirty="0" smtClean="0"/>
              <a:t>Было интересно.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2. It was difficult.  -</a:t>
            </a:r>
            <a:r>
              <a:rPr lang="ru-RU" sz="2400" dirty="0" smtClean="0"/>
              <a:t> Было сложно.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3. It was comfortable. – </a:t>
            </a:r>
            <a:r>
              <a:rPr lang="ru-RU" sz="2400" dirty="0" smtClean="0"/>
              <a:t>Мне было комфортно.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4. I am tired. – </a:t>
            </a:r>
            <a:r>
              <a:rPr lang="ru-RU" sz="2400" dirty="0" smtClean="0"/>
              <a:t> Я устал/устала.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5. It was important. – </a:t>
            </a:r>
            <a:r>
              <a:rPr lang="ru-RU" sz="2400" dirty="0" smtClean="0"/>
              <a:t>Это было важно.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8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000504"/>
            <a:ext cx="3500462" cy="2702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Проверьте подобранные вами рифмы с рифмами, записанными на слайде: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en-US" dirty="0" smtClean="0"/>
              <a:t>Car </a:t>
            </a:r>
            <a:r>
              <a:rPr lang="en-US" dirty="0" smtClean="0"/>
              <a:t>– star, far</a:t>
            </a:r>
          </a:p>
          <a:p>
            <a:r>
              <a:rPr lang="en-US" dirty="0" smtClean="0"/>
              <a:t>Train – rain, again</a:t>
            </a:r>
          </a:p>
          <a:p>
            <a:r>
              <a:rPr lang="en-US" dirty="0" smtClean="0"/>
              <a:t>Boat – goat, coat</a:t>
            </a:r>
          </a:p>
          <a:p>
            <a:r>
              <a:rPr lang="en-US" dirty="0" smtClean="0"/>
              <a:t>Sea – tea, bee</a:t>
            </a:r>
          </a:p>
          <a:p>
            <a:r>
              <a:rPr lang="en-US" dirty="0" smtClean="0"/>
              <a:t>Air – chair, pair</a:t>
            </a:r>
          </a:p>
          <a:p>
            <a:r>
              <a:rPr lang="en-US" dirty="0" smtClean="0"/>
              <a:t>Here – hear, ear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Сравните два предложения: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571612"/>
            <a:ext cx="7426642" cy="450059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en-US" sz="3600" dirty="0" smtClean="0"/>
              <a:t>Stuart </a:t>
            </a:r>
            <a:r>
              <a:rPr lang="en-US" sz="3600" dirty="0" smtClean="0"/>
              <a:t>is visiting his grandparents in London now. 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Stuart is visiting his grandparents in London in a week. 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______________</a:t>
            </a:r>
          </a:p>
          <a:p>
            <a:pPr>
              <a:buNone/>
            </a:pPr>
            <a:r>
              <a:rPr lang="en-US" sz="3600" dirty="0" smtClean="0"/>
              <a:t>in a week – </a:t>
            </a:r>
            <a:r>
              <a:rPr lang="ru-RU" sz="3600" dirty="0" smtClean="0"/>
              <a:t>через неделю</a:t>
            </a:r>
            <a:endParaRPr lang="en-US" sz="3600" dirty="0" smtClean="0"/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>
            <a:noAutofit/>
          </a:bodyPr>
          <a:lstStyle/>
          <a:p>
            <a:r>
              <a:rPr lang="ru-RU" sz="3600" dirty="0" smtClean="0"/>
              <a:t>Сравните переводы двух предложений: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28736"/>
            <a:ext cx="7208358" cy="485778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/>
              <a:t>Стюарт </a:t>
            </a:r>
            <a:r>
              <a:rPr lang="ru-RU" sz="4000" dirty="0" smtClean="0"/>
              <a:t>сейчас посещает своих бабушку и дедушку. </a:t>
            </a:r>
          </a:p>
          <a:p>
            <a:pPr>
              <a:buNone/>
            </a:pPr>
            <a:r>
              <a:rPr lang="ru-RU" sz="4000" dirty="0" smtClean="0"/>
              <a:t>Стюарт посетит своих бабушку и дедушку через неделю. </a:t>
            </a:r>
          </a:p>
          <a:p>
            <a:pPr>
              <a:buNone/>
            </a:pPr>
            <a:r>
              <a:rPr lang="ru-RU" sz="4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00240"/>
            <a:ext cx="7498080" cy="342902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1785926"/>
            <a:ext cx="67866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/>
              <a:t>Вопрос: «Почему два предложения с одним и тем же глаголом в </a:t>
            </a:r>
            <a:r>
              <a:rPr lang="en-US" sz="3600" dirty="0" smtClean="0"/>
              <a:t>Present Progressive  </a:t>
            </a:r>
            <a:r>
              <a:rPr lang="ru-RU" sz="3600" dirty="0" smtClean="0"/>
              <a:t>переводятся по-разному?»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Прочитайте предложения. Переведите их, </a:t>
            </a:r>
            <a:r>
              <a:rPr lang="ru-RU" sz="2800" dirty="0" smtClean="0"/>
              <a:t>обратите внимание на время совершения действия и на то, как построено сказуемое.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dirty="0" smtClean="0"/>
              <a:t>I am travelling around Wales now.</a:t>
            </a:r>
          </a:p>
          <a:p>
            <a:pPr>
              <a:buNone/>
            </a:pPr>
            <a:r>
              <a:rPr lang="en-US" sz="3600" dirty="0" smtClean="0"/>
              <a:t>Stuart is going to Scotland at the moment. </a:t>
            </a:r>
          </a:p>
          <a:p>
            <a:pPr>
              <a:buNone/>
            </a:pPr>
            <a:r>
              <a:rPr lang="en-US" sz="3600" dirty="0" smtClean="0"/>
              <a:t>They are spending summer in Britain now.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Fish bone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500174"/>
            <a:ext cx="635798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3857620" y="1785926"/>
            <a:ext cx="11993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Значение </a:t>
            </a:r>
          </a:p>
          <a:p>
            <a:r>
              <a:rPr lang="ru-RU" dirty="0" smtClean="0"/>
              <a:t>г</a:t>
            </a:r>
            <a:r>
              <a:rPr lang="ru-RU" dirty="0" smtClean="0"/>
              <a:t>лагола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86380" y="1785926"/>
            <a:ext cx="9516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Схема </a:t>
            </a:r>
          </a:p>
          <a:p>
            <a:r>
              <a:rPr lang="ru-RU" dirty="0" smtClean="0"/>
              <a:t>глагола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00826" y="1857364"/>
            <a:ext cx="1102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Маркеры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Сравните ваши записи на </a:t>
            </a:r>
            <a:r>
              <a:rPr lang="en-US" sz="3200" dirty="0" smtClean="0"/>
              <a:t>“Fish bone” c </a:t>
            </a:r>
            <a:r>
              <a:rPr lang="ru-RU" sz="3200" dirty="0" smtClean="0"/>
              <a:t>записью на слайде: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sz="3600" dirty="0" smtClean="0"/>
              <a:t>1 – значение: действие в настоящем</a:t>
            </a:r>
          </a:p>
          <a:p>
            <a:pPr>
              <a:buNone/>
            </a:pPr>
            <a:r>
              <a:rPr lang="ru-RU" sz="3600" dirty="0" smtClean="0"/>
              <a:t>2 – глагол: </a:t>
            </a:r>
            <a:r>
              <a:rPr lang="en-US" sz="3600" dirty="0" smtClean="0"/>
              <a:t>am/are/is + </a:t>
            </a:r>
            <a:r>
              <a:rPr lang="en-US" sz="3600" dirty="0" err="1" smtClean="0"/>
              <a:t>Ving</a:t>
            </a:r>
            <a:r>
              <a:rPr lang="en-US" sz="3600" dirty="0" smtClean="0"/>
              <a:t> 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3 – маркеры: </a:t>
            </a:r>
            <a:r>
              <a:rPr lang="en-US" sz="3600" dirty="0" smtClean="0"/>
              <a:t>now, at the moment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Соотнесите левый и правый столбики и составьте 3 предложения.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I </a:t>
            </a:r>
          </a:p>
          <a:p>
            <a:pPr>
              <a:buNone/>
            </a:pPr>
            <a:r>
              <a:rPr lang="en-US" dirty="0" smtClean="0"/>
              <a:t>            is going to Moscow in a month.</a:t>
            </a:r>
          </a:p>
          <a:p>
            <a:pPr>
              <a:buNone/>
            </a:pPr>
            <a:r>
              <a:rPr lang="en-US" dirty="0" smtClean="0"/>
              <a:t>You </a:t>
            </a:r>
          </a:p>
          <a:p>
            <a:pPr>
              <a:buNone/>
            </a:pPr>
            <a:r>
              <a:rPr lang="en-US" dirty="0" smtClean="0"/>
              <a:t>            am relaxing at the sea in summer. </a:t>
            </a:r>
          </a:p>
          <a:p>
            <a:pPr>
              <a:buNone/>
            </a:pPr>
            <a:r>
              <a:rPr lang="en-US" dirty="0" smtClean="0"/>
              <a:t>He</a:t>
            </a:r>
          </a:p>
          <a:p>
            <a:pPr>
              <a:buNone/>
            </a:pPr>
            <a:r>
              <a:rPr lang="en-US" dirty="0" smtClean="0"/>
              <a:t>            are travelling by car in July.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188</TotalTime>
  <Words>329</Words>
  <Application>Microsoft Office PowerPoint</Application>
  <PresentationFormat>Экран (4:3)</PresentationFormat>
  <Paragraphs>58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Прочитайте стихотворение. Подберите к выделенным словам рифмы из слов, данных под чертой.</vt:lpstr>
      <vt:lpstr>Проверьте подобранные вами рифмы с рифмами, записанными на слайде:</vt:lpstr>
      <vt:lpstr>Сравните два предложения:</vt:lpstr>
      <vt:lpstr>Сравните переводы двух предложений:</vt:lpstr>
      <vt:lpstr>Слайд 5</vt:lpstr>
      <vt:lpstr>Прочитайте предложения. Переведите их, обратите внимание на время совершения действия и на то, как построено сказуемое.</vt:lpstr>
      <vt:lpstr>Fish bone</vt:lpstr>
      <vt:lpstr>Сравните ваши записи на “Fish bone” c записью на слайде:</vt:lpstr>
      <vt:lpstr>Соотнесите левый и правый столбики и составьте 3 предложения.</vt:lpstr>
      <vt:lpstr>Рефлексия. “All in my hand”  1. It was interesting. – Было интересно.  2. It was difficult.  - Было сложно.   3. It was comfortable. – Мне было комфортно.   4. I am tired. –  Я устал/устала.   5. It was important. – Это было важно.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20</cp:revision>
  <dcterms:created xsi:type="dcterms:W3CDTF">2021-03-04T21:44:17Z</dcterms:created>
  <dcterms:modified xsi:type="dcterms:W3CDTF">2022-06-21T12:41:19Z</dcterms:modified>
</cp:coreProperties>
</file>