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Детский сад\ЗАНЯТИЕ\leningradskay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044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G:\Детский сад\ЗАНЯТИЕ\0cceff677515ae5e3059113d4228e3d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378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Детский сад\ЗАНЯТИЕ\003_kbnlyeelyj-fm-pfwihhzcuuwx-lpeybxzsvntksinl-xsdgvwobwudv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9"/>
            <a:ext cx="9144000" cy="689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86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Детский сад\ЗАНЯТИЕ\011_wmnjkdropqes-rd-bulksrswolsb-eqtfdzkyvfkuoywk-rztkuzvdziih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25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Детский сад\ЗАНЯТИЕ\50f055f3d8a21b67a40b5cb0f7d17b6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76" y="0"/>
            <a:ext cx="9155476" cy="686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6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Детский сад\ЗАНЯТИЕ\817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7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Детский сад\ЗАНЯТИЕ\a4dad651-6836-42f6-b0f2-4b030d519a27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806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Детский сад\ЗАНЯТИЕ\kaz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512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Детский сад\ЗАНЯТИЕ\stanica-leningradskaya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001" y="0"/>
            <a:ext cx="92655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0331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Valeria</dc:creator>
  <cp:lastModifiedBy>Vladimir</cp:lastModifiedBy>
  <cp:revision>1</cp:revision>
  <dcterms:created xsi:type="dcterms:W3CDTF">2018-04-19T09:51:22Z</dcterms:created>
  <dcterms:modified xsi:type="dcterms:W3CDTF">2018-04-19T10:10:12Z</dcterms:modified>
</cp:coreProperties>
</file>