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8" r:id="rId2"/>
    <p:sldId id="305" r:id="rId3"/>
    <p:sldId id="307" r:id="rId4"/>
    <p:sldId id="297" r:id="rId5"/>
    <p:sldId id="312" r:id="rId6"/>
    <p:sldId id="313" r:id="rId7"/>
    <p:sldId id="299" r:id="rId8"/>
    <p:sldId id="300" r:id="rId9"/>
    <p:sldId id="261" r:id="rId10"/>
    <p:sldId id="262" r:id="rId11"/>
    <p:sldId id="315" r:id="rId12"/>
    <p:sldId id="309" r:id="rId13"/>
    <p:sldId id="302" r:id="rId14"/>
    <p:sldId id="270" r:id="rId15"/>
    <p:sldId id="310" r:id="rId16"/>
    <p:sldId id="311" r:id="rId17"/>
    <p:sldId id="303" r:id="rId18"/>
    <p:sldId id="293" r:id="rId19"/>
    <p:sldId id="320" r:id="rId20"/>
    <p:sldId id="295" r:id="rId21"/>
    <p:sldId id="31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D2C27F-7F57-4270-9769-35FB6438E97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1EDDD2E-824F-43FB-951D-2F209778F98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584961" y="679709"/>
            <a:ext cx="9065683" cy="1303337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altLang="ru-RU" sz="28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 детский сад «Радуга»  Староюрьевского района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2020697"/>
            <a:ext cx="10515600" cy="4351338"/>
          </a:xfrm>
        </p:spPr>
        <p:txBody>
          <a:bodyPr rtlCol="0">
            <a:normAutofit fontScale="62500" lnSpcReduction="20000"/>
          </a:bodyPr>
          <a:lstStyle/>
          <a:p>
            <a:pPr marL="0" indent="0" algn="ctr">
              <a:buNone/>
              <a:defRPr/>
            </a:pP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интегрированному занятию по развитию речи и модельно-конструктивной деятельности в подготовительной к школе группе на тему «Моя маленькая Родина»</a:t>
            </a:r>
          </a:p>
          <a:p>
            <a:pPr marL="0" indent="0" algn="ctr">
              <a:buNone/>
              <a:defRPr/>
            </a:pP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alt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детский сад «Радуга»,</a:t>
            </a:r>
          </a:p>
          <a:p>
            <a:pPr marL="0" indent="0" algn="ctr">
              <a:buNone/>
              <a:defRPr/>
            </a:pPr>
            <a:endParaRPr lang="ru-RU" alt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alt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Староюрьевского</a:t>
            </a:r>
            <a:r>
              <a:rPr lang="ru-RU" alt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alt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Суворинова</a:t>
            </a:r>
            <a:r>
              <a:rPr lang="ru-RU" alt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И.А.</a:t>
            </a:r>
          </a:p>
          <a:p>
            <a:pPr marL="0" indent="0" algn="ctr" eaLnBrk="1" fontAlgn="auto" hangingPunct="1">
              <a:buFont typeface="Wingdings 3" panose="05040102010807070707" pitchFamily="18" charset="2"/>
              <a:buNone/>
              <a:defRPr/>
            </a:pPr>
            <a:endParaRPr lang="ru-RU" altLang="ru-RU" sz="21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buFont typeface="Wingdings 3" panose="05040102010807070707" pitchFamily="18" charset="2"/>
              <a:buNone/>
              <a:defRPr/>
            </a:pPr>
            <a:endParaRPr lang="ru-RU" altLang="ru-RU" sz="21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buFont typeface="Wingdings 3" panose="05040102010807070707" pitchFamily="18" charset="2"/>
              <a:buNone/>
              <a:defRPr/>
            </a:pPr>
            <a:r>
              <a:rPr lang="ru-RU" altLang="ru-RU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67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4095" y="4372168"/>
            <a:ext cx="4210305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200" b="1" i="1" dirty="0" err="1"/>
              <a:t>Староюрьевкий</a:t>
            </a:r>
            <a:r>
              <a:rPr lang="ru-RU" sz="3200" b="1" i="1" dirty="0"/>
              <a:t> центр досуговой деятельности                          Староюрьевская музыкальная школа.      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27" y="792798"/>
            <a:ext cx="4752953" cy="34750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9" y="715546"/>
            <a:ext cx="6201103" cy="74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35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CEABE8-6AC9-AFC2-DB6A-EAF278A8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053" y="6070294"/>
            <a:ext cx="8683348" cy="78770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Храм Михаила Архангела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6244D32-6C36-C3B9-0E4C-2D8C45540DD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070294"/>
          </a:xfrm>
        </p:spPr>
      </p:pic>
    </p:spTree>
    <p:extLst>
      <p:ext uri="{BB962C8B-B14F-4D97-AF65-F5344CB8AC3E}">
        <p14:creationId xmlns:p14="http://schemas.microsoft.com/office/powerpoint/2010/main" val="373438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00" y="4660135"/>
            <a:ext cx="4934857" cy="1597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 smtClean="0"/>
              <a:t>Историко-музыкальный музей имени </a:t>
            </a:r>
            <a:r>
              <a:rPr lang="ru-RU" sz="2000" b="1" i="1" dirty="0" err="1" smtClean="0"/>
              <a:t>А.Н.Верстовского</a:t>
            </a:r>
            <a:endParaRPr lang="ru-RU" sz="20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330505"/>
            <a:ext cx="4934857" cy="42124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57" y="3280229"/>
            <a:ext cx="5059891" cy="357777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57" y="330506"/>
            <a:ext cx="5059891" cy="2949724"/>
          </a:xfrm>
        </p:spPr>
      </p:pic>
    </p:spTree>
    <p:extLst>
      <p:ext uri="{BB962C8B-B14F-4D97-AF65-F5344CB8AC3E}">
        <p14:creationId xmlns:p14="http://schemas.microsoft.com/office/powerpoint/2010/main" val="3487378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AFA04F-E392-F3CC-1B65-AB02BDC6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053" y="5949108"/>
            <a:ext cx="8683348" cy="90889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МБДОУ детский сад «Радуга»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B8836F7-A294-78F5-862A-C4324532E4A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49109"/>
          </a:xfrm>
        </p:spPr>
      </p:pic>
    </p:spTree>
    <p:extLst>
      <p:ext uri="{BB962C8B-B14F-4D97-AF65-F5344CB8AC3E}">
        <p14:creationId xmlns:p14="http://schemas.microsoft.com/office/powerpoint/2010/main" val="185957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053" y="5552500"/>
            <a:ext cx="8683348" cy="1305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Староюрьевская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4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59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430" y="3701143"/>
            <a:ext cx="5471884" cy="107405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/>
              <a:t>Шульчев</a:t>
            </a:r>
            <a:r>
              <a:rPr lang="ru-RU" b="1" dirty="0"/>
              <a:t> Валентин Иванович</a:t>
            </a:r>
            <a:br>
              <a:rPr lang="ru-RU" b="1" dirty="0"/>
            </a:br>
            <a:r>
              <a:rPr lang="ru-RU" dirty="0"/>
              <a:t>03.05.1914-21.02.1943 </a:t>
            </a:r>
            <a:r>
              <a:rPr lang="ru-RU" dirty="0" err="1"/>
              <a:t>г.г</a:t>
            </a:r>
            <a:r>
              <a:rPr lang="ru-RU" dirty="0"/>
              <a:t>.</a:t>
            </a:r>
            <a:endParaRPr lang="ru-RU" b="1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74" y="0"/>
            <a:ext cx="541372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57500" cy="2981325"/>
          </a:xfrm>
          <a:prstGeom prst="rect">
            <a:avLst/>
          </a:prstGeom>
        </p:spPr>
      </p:pic>
      <p:sp>
        <p:nvSpPr>
          <p:cNvPr id="7" name="AutoShape 6" descr="C:\Users\admin\Desktop\%D0%A4%D0%9E%D0%A2%D0%9E %D0%A1%D1%82%D0%B0%D1%80%D0%BE%D1%8E%D1%80%D1%8C%D0%B5%D0%B2%D0%BE%D0%BB\shulchev2.webp"/>
          <p:cNvSpPr>
            <a:spLocks noGrp="1" noChangeAspect="1" noChangeArrowheads="1"/>
          </p:cNvSpPr>
          <p:nvPr>
            <p:ph type="body" sz="half" idx="2"/>
          </p:nvPr>
        </p:nvSpPr>
        <p:spPr bwMode="auto">
          <a:xfrm>
            <a:off x="307975" y="0"/>
            <a:ext cx="4770438" cy="310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763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057" y="348808"/>
            <a:ext cx="10348686" cy="16506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/>
              <a:t>Герои Советского союза, в честь которых названы улицы родного села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700" b="0" dirty="0"/>
              <a:t>Б</a:t>
            </a:r>
            <a:r>
              <a:rPr lang="ru-RU" sz="2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алясников 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ru-RU" dirty="0"/>
              <a:t/>
            </a:r>
            <a:br>
              <a:rPr lang="ru-RU" dirty="0"/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               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43632"/>
            <a:ext cx="3778180" cy="40068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2" y="2243632"/>
            <a:ext cx="3812709" cy="3738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14" y="2243632"/>
            <a:ext cx="3541486" cy="3707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20" y="2243632"/>
            <a:ext cx="3812709" cy="373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57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105" y="4372168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Клишин Георгий Захарович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15" y="0"/>
            <a:ext cx="4561488" cy="4372168"/>
          </a:xfrm>
        </p:spPr>
      </p:pic>
    </p:spTree>
    <p:extLst>
      <p:ext uri="{BB962C8B-B14F-4D97-AF65-F5344CB8AC3E}">
        <p14:creationId xmlns:p14="http://schemas.microsoft.com/office/powerpoint/2010/main" val="2180056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Сутормин Георгий Алексеевич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CB64FC-F428-021C-2EDE-ED1A41FFA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90" y="0"/>
            <a:ext cx="4213790" cy="428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9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Балясников Алексей Иванович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27" y="0"/>
            <a:ext cx="4330187" cy="413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46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9971" y="4372168"/>
            <a:ext cx="4572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 err="1" smtClean="0"/>
              <a:t>Растов</a:t>
            </a:r>
            <a:r>
              <a:rPr lang="ru-RU" sz="2800" b="0" dirty="0" smtClean="0"/>
              <a:t> сад</a:t>
            </a:r>
            <a:endParaRPr lang="ru-RU" sz="2800" b="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7" y="0"/>
            <a:ext cx="6344816" cy="437216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971" y="3350282"/>
            <a:ext cx="3720029" cy="3581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5" y="3423854"/>
            <a:ext cx="3800819" cy="34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45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C749B5-C716-BC9A-1ED3-A31F1587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Mark_Bernes_-_S_chego_nachinaetsya_Rodina_48408185">
            <a:hlinkClick r:id="" action="ppaction://media"/>
            <a:extLst>
              <a:ext uri="{FF2B5EF4-FFF2-40B4-BE49-F238E27FC236}">
                <a16:creationId xmlns:a16="http://schemas.microsoft.com/office/drawing/2014/main" xmlns="" id="{25C245B1-A624-474E-FC00-E25A8B608567}"/>
              </a:ext>
            </a:extLst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591" y="5675886"/>
            <a:ext cx="487362" cy="4873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6" y="0"/>
            <a:ext cx="10027100" cy="528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7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8000" dirty="0" smtClean="0">
                <a:solidFill>
                  <a:srgbClr val="FF0000"/>
                </a:solidFill>
              </a:rPr>
              <a:t>СПАСИБО ЗА </a:t>
            </a:r>
            <a:br>
              <a:rPr lang="ru-RU" sz="8000" dirty="0" smtClean="0">
                <a:solidFill>
                  <a:srgbClr val="FF0000"/>
                </a:solidFill>
              </a:rPr>
            </a:br>
            <a:r>
              <a:rPr lang="ru-RU" sz="8000" dirty="0">
                <a:solidFill>
                  <a:srgbClr val="FF0000"/>
                </a:solidFill>
              </a:rPr>
              <a:t/>
            </a:r>
            <a:br>
              <a:rPr lang="ru-RU" sz="8000" dirty="0">
                <a:solidFill>
                  <a:srgbClr val="FF0000"/>
                </a:solidFill>
              </a:rPr>
            </a:br>
            <a:r>
              <a:rPr lang="ru-RU" sz="8000" dirty="0" smtClean="0">
                <a:solidFill>
                  <a:srgbClr val="FF0000"/>
                </a:solidFill>
              </a:rPr>
              <a:t>ВНИМАНИЕ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406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0328"/>
            <a:ext cx="5057775" cy="22087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00" y="1355075"/>
            <a:ext cx="5547424" cy="2426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99" y="3626068"/>
            <a:ext cx="5547424" cy="22569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28873"/>
            <a:ext cx="5056565" cy="215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64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92005B-DA68-CFA5-C148-30718A9C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7EF2DA7-71DC-827E-ED1C-83E13B98E33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9244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265572" cy="69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7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51" y="0"/>
            <a:ext cx="9080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94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Pictures\карт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89" y="252128"/>
            <a:ext cx="7074695" cy="622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5010912" y="3767328"/>
            <a:ext cx="268224" cy="25603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7408" y="336499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_MonumentoTitulNr" panose="02060906030706050204" pitchFamily="18" charset="-52"/>
              </a:rPr>
              <a:t>СТАРОЮРЬЕВО</a:t>
            </a:r>
          </a:p>
        </p:txBody>
      </p:sp>
      <p:sp>
        <p:nvSpPr>
          <p:cNvPr id="7" name="Овал 6"/>
          <p:cNvSpPr/>
          <p:nvPr/>
        </p:nvSpPr>
        <p:spPr>
          <a:xfrm>
            <a:off x="7443216" y="3450336"/>
            <a:ext cx="237744" cy="2273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0360" y="3074908"/>
            <a:ext cx="1743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prstClr val="black"/>
                </a:solidFill>
                <a:latin typeface="a_MonumentoTitulNr" panose="02060906030706050204" pitchFamily="18" charset="-52"/>
              </a:rPr>
              <a:t>Новоюрьево</a:t>
            </a:r>
            <a:endParaRPr lang="ru-RU" sz="1600" dirty="0">
              <a:solidFill>
                <a:prstClr val="black"/>
              </a:solidFill>
              <a:latin typeface="a_MonumentoTitulNr" panose="02060906030706050204" pitchFamily="18" charset="-52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922264" y="2554224"/>
            <a:ext cx="237744" cy="2273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9408" y="2105644"/>
            <a:ext cx="174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solidFill>
                  <a:prstClr val="black"/>
                </a:solidFill>
                <a:latin typeface="a_MonumentoTitulNr" panose="02060906030706050204" pitchFamily="18" charset="-52"/>
              </a:rPr>
              <a:t>Шушпанское</a:t>
            </a:r>
            <a:r>
              <a:rPr lang="ru-RU" sz="1400" dirty="0">
                <a:solidFill>
                  <a:prstClr val="black"/>
                </a:solidFill>
                <a:latin typeface="a_MonumentoTitulNr" panose="02060906030706050204" pitchFamily="18" charset="-52"/>
              </a:rPr>
              <a:t> водохранилище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406" y="1557467"/>
            <a:ext cx="24923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73296" y="1218911"/>
            <a:ext cx="1743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prstClr val="black"/>
                </a:solidFill>
                <a:latin typeface="a_MonumentoTitulNr" panose="02060906030706050204" pitchFamily="18" charset="-52"/>
              </a:rPr>
              <a:t>Мезинец</a:t>
            </a:r>
            <a:endParaRPr lang="ru-RU" sz="1600" dirty="0">
              <a:solidFill>
                <a:prstClr val="black"/>
              </a:solidFill>
              <a:latin typeface="a_MonumentoTitulNr" panose="02060906030706050204" pitchFamily="18" charset="-5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286" y="2543439"/>
            <a:ext cx="24923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66777" y="2174646"/>
            <a:ext cx="1743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a_MonumentoTitulNr" panose="02060906030706050204" pitchFamily="18" charset="-52"/>
              </a:rPr>
              <a:t>Спасское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060" y="3648267"/>
            <a:ext cx="24923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76949" y="3895344"/>
            <a:ext cx="1743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prstClr val="black"/>
                </a:solidFill>
                <a:latin typeface="a_MonumentoTitulNr" panose="02060906030706050204" pitchFamily="18" charset="-52"/>
              </a:rPr>
              <a:t>Новиково</a:t>
            </a:r>
            <a:endParaRPr lang="ru-RU" sz="1600" dirty="0">
              <a:solidFill>
                <a:prstClr val="black"/>
              </a:solidFill>
              <a:latin typeface="a_MonumentoTitulNr" panose="02060906030706050204" pitchFamily="18" charset="-5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28" y="4861371"/>
            <a:ext cx="24923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46904" y="4522815"/>
            <a:ext cx="1743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a_MonumentoTitulNr" panose="02060906030706050204" pitchFamily="18" charset="-52"/>
              </a:rPr>
              <a:t>Подгорное</a:t>
            </a:r>
          </a:p>
        </p:txBody>
      </p:sp>
    </p:spTree>
    <p:extLst>
      <p:ext uri="{BB962C8B-B14F-4D97-AF65-F5344CB8AC3E}">
        <p14:creationId xmlns:p14="http://schemas.microsoft.com/office/powerpoint/2010/main" val="107732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439447-7B33-3BC4-5D7F-8C19C0174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D47F974-D8CA-0C57-FA80-FBEB99646DC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17" y="83976"/>
            <a:ext cx="9311951" cy="6774024"/>
          </a:xfrm>
        </p:spPr>
      </p:pic>
    </p:spTree>
    <p:extLst>
      <p:ext uri="{BB962C8B-B14F-4D97-AF65-F5344CB8AC3E}">
        <p14:creationId xmlns:p14="http://schemas.microsoft.com/office/powerpoint/2010/main" val="1204596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4261" y="5607586"/>
            <a:ext cx="5220140" cy="19830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воинам-интернационалистам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" y="1765740"/>
            <a:ext cx="5854263" cy="38418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61" y="1777728"/>
            <a:ext cx="6337739" cy="373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4940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550</TotalTime>
  <Words>112</Words>
  <Application>Microsoft Office PowerPoint</Application>
  <PresentationFormat>Широкоэкранный</PresentationFormat>
  <Paragraphs>32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a_MonumentoTitulNr</vt:lpstr>
      <vt:lpstr>Arial</vt:lpstr>
      <vt:lpstr>Georgia</vt:lpstr>
      <vt:lpstr>Times New Roman</vt:lpstr>
      <vt:lpstr>Trebuchet MS</vt:lpstr>
      <vt:lpstr>Wingdings 3</vt:lpstr>
      <vt:lpstr>Воздушный поток</vt:lpstr>
      <vt:lpstr>Муниципальное бюджетное образовательное учреждение детский сад «Радуга»  Староюрьевского района</vt:lpstr>
      <vt:lpstr>Растов сад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Памятник воинам-интернационалистам </vt:lpstr>
      <vt:lpstr>Староюрьевкий центр досуговой деятельности                          Староюрьевская музыкальная школа.        </vt:lpstr>
      <vt:lpstr>Храм Михаила Архангела</vt:lpstr>
      <vt:lpstr>Историко-музыкальный музей имени А.Н.Верстовского</vt:lpstr>
      <vt:lpstr>МБДОУ детский сад «Радуга»</vt:lpstr>
      <vt:lpstr>Староюрьевская средняя общеобразовательная школа</vt:lpstr>
      <vt:lpstr>Шульчев Валентин Иванович 03.05.1914-21.02.1943 г.г.</vt:lpstr>
      <vt:lpstr>Герои Советского союза, в честь которых названы улицы родного села       Балясников                                                                                                  </vt:lpstr>
      <vt:lpstr>Клишин Георгий Захарович</vt:lpstr>
      <vt:lpstr>Сутормин Георгий Алексеевич</vt:lpstr>
      <vt:lpstr>Балясников Алексей Иванович </vt:lpstr>
      <vt:lpstr> </vt:lpstr>
      <vt:lpstr>СПАСИБО ЗА   ВНИМАНИЕ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49</cp:revision>
  <dcterms:created xsi:type="dcterms:W3CDTF">2022-10-23T19:07:58Z</dcterms:created>
  <dcterms:modified xsi:type="dcterms:W3CDTF">2023-10-16T17:39:59Z</dcterms:modified>
</cp:coreProperties>
</file>