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1" r:id="rId6"/>
    <p:sldId id="262" r:id="rId7"/>
    <p:sldId id="271" r:id="rId8"/>
    <p:sldId id="272" r:id="rId9"/>
    <p:sldId id="273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F307-5FFE-48F7-A013-203BA5E96CA0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E7D5-0DDA-4162-A7C4-E50A4DFF1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DE33-1FFA-49AF-A0ED-4EE150A259BF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70A3-6DAB-47A5-96CD-941D0AF3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63A3-D3D4-4BEC-9889-A4B8914D26EB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6FBA-508A-4F5D-9415-2A1745FDA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0288-8865-4471-A40C-A76AA734EEA3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CE34-53BE-40C8-9A2A-AD21393FE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D206-A975-442B-8092-F20F844EC136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6D13-6B84-4100-A8A4-44BF9F2E6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CF9C-1E59-4288-996C-87946963E704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ECCE-3869-4D77-B516-A8DFC497B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4FBB-C0A7-4515-B77E-D730DC9E17CF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D530-933F-4CEC-8005-4C1A0DE42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EE00-6FA0-4821-8208-7D57FC2DBB51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835C-4DDA-4AC0-90BD-E2223ABA2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3592-576A-4863-B23E-2E22C2D42B51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3FE5-6F4E-4DED-B254-D606743D5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C408-E4C3-4B47-B192-E4C5F1B8EA78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2A40-A284-4867-8C75-83A823670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4A51-C20A-4262-AF17-52AD655073E9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AE11-0DCA-4C9D-A548-78E2EC059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FADC4-939E-4B24-B188-D0BFFF9F9C24}" type="datetimeFigureOut">
              <a:rPr lang="ru-RU"/>
              <a:pPr>
                <a:defRPr/>
              </a:pPr>
              <a:t>вс 30.10.22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E9285-76B8-4A90-B260-63DE201DA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 descr="G:\Картинки новые\6d5cc864e7f97f6a0b623c20644151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6840538" cy="16557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Арт-терапивтическая технология</a:t>
            </a:r>
          </a:p>
          <a:p>
            <a:pPr algn="ctr"/>
            <a:r>
              <a:rPr lang="ru-RU" sz="3200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в работе с детьми.</a:t>
            </a:r>
          </a:p>
          <a:p>
            <a:pPr algn="ctr"/>
            <a:endParaRPr lang="ru-RU" sz="3200" kern="1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13315" name="Объек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661025"/>
            <a:ext cx="27638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763713" y="4191000"/>
            <a:ext cx="6881812" cy="19446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Воспитатель 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СП д/с «Солнышко»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Пешкова Светлана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278113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9335">
            <a:off x="8051800" y="715963"/>
            <a:ext cx="1584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Библиотека\Pictures\Времена года.Природа\header.jpg"/>
          <p:cNvPicPr>
            <a:picLocks noChangeAspect="1" noChangeArrowheads="1"/>
          </p:cNvPicPr>
          <p:nvPr/>
        </p:nvPicPr>
        <p:blipFill>
          <a:blip r:embed="rId4" cstate="print"/>
          <a:srcRect t="23991" r="85313" b="4918"/>
          <a:stretch>
            <a:fillRect/>
          </a:stretch>
        </p:blipFill>
        <p:spPr bwMode="auto">
          <a:xfrm>
            <a:off x="-71311" y="2066552"/>
            <a:ext cx="189652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Рисунок 10" descr="solntse-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49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Библиотека\Pictures\Времена года.Природа\header.jpg"/>
          <p:cNvPicPr>
            <a:picLocks noChangeAspect="1" noChangeArrowheads="1"/>
          </p:cNvPicPr>
          <p:nvPr/>
        </p:nvPicPr>
        <p:blipFill>
          <a:blip r:embed="rId4" cstate="print"/>
          <a:srcRect t="23991" r="85313" b="4918"/>
          <a:stretch>
            <a:fillRect/>
          </a:stretch>
        </p:blipFill>
        <p:spPr bwMode="auto">
          <a:xfrm>
            <a:off x="7674843" y="3164793"/>
            <a:ext cx="1450243" cy="324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3" y="5081588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05248">
            <a:off x="7991475" y="-109538"/>
            <a:ext cx="12477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7"/>
          <a:srcRect t="62289" b="24498"/>
          <a:stretch>
            <a:fillRect/>
          </a:stretch>
        </p:blipFill>
        <p:spPr bwMode="auto">
          <a:xfrm>
            <a:off x="1352550" y="5802313"/>
            <a:ext cx="6769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Заголовок 2"/>
          <p:cNvSpPr>
            <a:spLocks noGrp="1"/>
          </p:cNvSpPr>
          <p:nvPr>
            <p:ph type="title"/>
          </p:nvPr>
        </p:nvSpPr>
        <p:spPr>
          <a:xfrm>
            <a:off x="1352550" y="274638"/>
            <a:ext cx="6769100" cy="3521075"/>
          </a:xfrm>
        </p:spPr>
        <p:txBody>
          <a:bodyPr/>
          <a:lstStyle/>
          <a:p>
            <a:pPr eaLnBrk="1" hangingPunct="1"/>
            <a:r>
              <a:rPr lang="ru-RU" sz="4000" u="sng" smtClean="0">
                <a:solidFill>
                  <a:srgbClr val="FF0000"/>
                </a:solidFill>
              </a:rPr>
              <a:t>Цель: </a:t>
            </a:r>
            <a:r>
              <a:rPr lang="ru-RU" sz="4000" i="1" smtClean="0"/>
              <a:t>повышение профессиональной компетентности педагогов в вопросах взаимодействия с детьми, которые испытывают трудности в общении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10" descr="elky14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963" y="4437063"/>
            <a:ext cx="27717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1" descr="elky14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263" y="3722688"/>
            <a:ext cx="342106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3375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4" descr="d2b3f67bf557c95ac4a9eccc99c9d5b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75" y="0"/>
            <a:ext cx="1952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50" y="5791200"/>
            <a:ext cx="1047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827088" y="5157788"/>
            <a:ext cx="727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i="1">
              <a:latin typeface="Comic Sans MS" pitchFamily="66" charset="0"/>
            </a:endParaRPr>
          </a:p>
        </p:txBody>
      </p:sp>
      <p:sp>
        <p:nvSpPr>
          <p:cNvPr id="153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Задачи: </a:t>
            </a:r>
          </a:p>
        </p:txBody>
      </p:sp>
      <p:sp>
        <p:nvSpPr>
          <p:cNvPr id="15369" name="Объект 3"/>
          <p:cNvSpPr>
            <a:spLocks noGrp="1"/>
          </p:cNvSpPr>
          <p:nvPr>
            <p:ph idx="1"/>
          </p:nvPr>
        </p:nvSpPr>
        <p:spPr>
          <a:xfrm>
            <a:off x="179388" y="1298575"/>
            <a:ext cx="8769350" cy="4827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i="1" smtClean="0"/>
              <a:t>Познакомить с опытом использования арт-терапевтических технологий на практике.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i="1" smtClean="0"/>
              <a:t>Создать положительный эмоциональный климат в коллективе при помощи методов арт-терапии.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i="1" smtClean="0"/>
              <a:t>Развивать профессионально-творческую активность.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i="1" smtClean="0"/>
              <a:t>Создать условия для индивидуальной и коллективной работы, раскрыть внутренний потенциал каждого педагога.</a:t>
            </a:r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0266">
            <a:off x="77788" y="1476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8" descr="d2b3f67bf557c95ac4a9eccc99c9d5b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76188">
            <a:off x="7308850" y="260350"/>
            <a:ext cx="15573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68313" y="4941888"/>
            <a:ext cx="82073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Comic Sans MS" pitchFamily="66" charset="0"/>
              </a:rPr>
              <a:t>.</a:t>
            </a:r>
          </a:p>
        </p:txBody>
      </p:sp>
      <p:pic>
        <p:nvPicPr>
          <p:cNvPr id="16389" name="Рисунок 5" descr="elky14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4950" y="4149725"/>
            <a:ext cx="316865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elky14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3788" y="4421188"/>
            <a:ext cx="27368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900113" y="1225550"/>
            <a:ext cx="66960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latin typeface="Arial Unicode MS" pitchFamily="34" charset="-128"/>
              </a:rPr>
              <a:t>Арт-терапия </a:t>
            </a:r>
          </a:p>
          <a:p>
            <a:pPr algn="ctr"/>
            <a:endParaRPr lang="ru-RU" sz="2400" b="1" i="1">
              <a:solidFill>
                <a:schemeClr val="accent2"/>
              </a:solidFill>
              <a:latin typeface="Arial Unicode MS" pitchFamily="34" charset="-128"/>
            </a:endParaRPr>
          </a:p>
          <a:p>
            <a:pPr algn="just"/>
            <a:r>
              <a:rPr lang="ru-RU" sz="2000" b="1" i="1">
                <a:latin typeface="Arial Unicode MS" pitchFamily="34" charset="-128"/>
              </a:rPr>
              <a:t>(лат. ars — искусство, греч. therapeia — лечение) представляет собой методику лечения и развития при помощи художественного творчества.</a:t>
            </a:r>
          </a:p>
          <a:p>
            <a:pPr algn="just"/>
            <a:endParaRPr lang="ru-RU" sz="2000" b="1" i="1">
              <a:latin typeface="Arial Unicode MS" pitchFamily="34" charset="-128"/>
            </a:endParaRPr>
          </a:p>
          <a:p>
            <a:pPr algn="just"/>
            <a:r>
              <a:rPr lang="ru-RU" sz="2000" b="1" i="1">
                <a:latin typeface="Arial Unicode MS" pitchFamily="34" charset="-128"/>
              </a:rPr>
              <a:t>Цель: гармонизация развития личности через развитие способности самовыражения и самопознания.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3"/>
          <a:srcRect t="62289" b="24498"/>
          <a:stretch>
            <a:fillRect/>
          </a:stretch>
        </p:blipFill>
        <p:spPr bwMode="auto">
          <a:xfrm>
            <a:off x="395288" y="6215063"/>
            <a:ext cx="8497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chemeClr val="accent2"/>
                </a:solidFill>
              </a:rPr>
              <a:t>Показания для проведения детской арт-терапии: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809625" y="1893888"/>
            <a:ext cx="75247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• упрямство;</a:t>
            </a:r>
          </a:p>
          <a:p>
            <a:pPr algn="ctr"/>
            <a:r>
              <a:rPr lang="ru-RU" b="1"/>
              <a:t>• агрессия;</a:t>
            </a:r>
          </a:p>
          <a:p>
            <a:pPr algn="ctr"/>
            <a:r>
              <a:rPr lang="ru-RU" b="1"/>
              <a:t>• страхи; тики, заикание, навязчивости и др.;</a:t>
            </a:r>
          </a:p>
          <a:p>
            <a:pPr algn="ctr"/>
            <a:r>
              <a:rPr lang="ru-RU" b="1"/>
              <a:t>• частая смена настроения;</a:t>
            </a:r>
          </a:p>
          <a:p>
            <a:pPr algn="ctr"/>
            <a:r>
              <a:rPr lang="ru-RU" b="1"/>
              <a:t>• задержки речевого и психического развития;</a:t>
            </a:r>
          </a:p>
          <a:p>
            <a:pPr algn="ctr"/>
            <a:r>
              <a:rPr lang="ru-RU" b="1"/>
              <a:t>• кризисные ситуации;</a:t>
            </a:r>
          </a:p>
          <a:p>
            <a:pPr algn="ctr"/>
            <a:r>
              <a:rPr lang="ru-RU" b="1"/>
              <a:t>• трудности в общении со сверстниками и/или взрослыми;</a:t>
            </a:r>
          </a:p>
          <a:p>
            <a:pPr algn="ctr"/>
            <a:r>
              <a:rPr lang="ru-RU" b="1"/>
              <a:t>• возбудимости или апатичности;</a:t>
            </a:r>
          </a:p>
          <a:p>
            <a:pPr algn="ctr"/>
            <a:r>
              <a:rPr lang="ru-RU" b="1"/>
              <a:t>• подготовки к детскому саду / школе и периоде адаптации;</a:t>
            </a:r>
          </a:p>
          <a:p>
            <a:pPr algn="ctr"/>
            <a:r>
              <a:rPr lang="ru-RU" b="1"/>
              <a:t>• потери родительского контроля над ребенком, непослушании.</a:t>
            </a:r>
          </a:p>
          <a:p>
            <a:pPr algn="ctr"/>
            <a:r>
              <a:rPr lang="ru-RU" b="1"/>
              <a:t>• застенчивости и неуверенности в себе;</a:t>
            </a:r>
          </a:p>
          <a:p>
            <a:pPr algn="ctr"/>
            <a:r>
              <a:rPr lang="ru-RU" b="1"/>
              <a:t>• агрессивность;</a:t>
            </a:r>
          </a:p>
          <a:p>
            <a:pPr algn="ctr"/>
            <a:r>
              <a:rPr lang="ru-RU" b="1"/>
              <a:t>• гиперактивность;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611188" y="4868863"/>
            <a:ext cx="799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omic Sans MS" pitchFamily="66" charset="0"/>
            </a:endParaRPr>
          </a:p>
        </p:txBody>
      </p:sp>
      <p:pic>
        <p:nvPicPr>
          <p:cNvPr id="18435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3"/>
          <a:srcRect t="62289" b="24498"/>
          <a:stretch>
            <a:fillRect/>
          </a:stretch>
        </p:blipFill>
        <p:spPr bwMode="auto">
          <a:xfrm>
            <a:off x="287338" y="5791200"/>
            <a:ext cx="86407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400" y="5440363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684213" y="49213"/>
            <a:ext cx="79914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 </a:t>
            </a:r>
            <a:r>
              <a:rPr lang="ru-RU" sz="2400" b="1" i="1">
                <a:solidFill>
                  <a:schemeClr val="accent2"/>
                </a:solidFill>
              </a:rPr>
              <a:t>Сказкотерапия</a:t>
            </a:r>
          </a:p>
          <a:p>
            <a:pPr algn="ctr"/>
            <a:endParaRPr lang="ru-RU" sz="2400" b="1" i="1">
              <a:solidFill>
                <a:schemeClr val="accent2"/>
              </a:solidFill>
            </a:endParaRPr>
          </a:p>
          <a:p>
            <a:pPr algn="ctr"/>
            <a:r>
              <a:rPr lang="ru-RU" sz="1600" b="1" i="1"/>
              <a:t> </a:t>
            </a:r>
            <a:r>
              <a:rPr lang="ru-RU" b="1" i="1"/>
              <a:t>интеграции личности, развития творческих способностей, расширения сознания, совершенствования взаимодействия с окружающим миром. С помощью сказкотерапии разрешают внутренние конфликты и снимают эмоциональное напряжение, изменяют жизненную позицию и поведение.</a:t>
            </a:r>
            <a:r>
              <a:rPr lang="ru-RU" b="1"/>
              <a:t> </a:t>
            </a:r>
          </a:p>
        </p:txBody>
      </p:sp>
      <p:pic>
        <p:nvPicPr>
          <p:cNvPr id="184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205038"/>
            <a:ext cx="533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3"/>
          <a:srcRect t="62289" b="24498"/>
          <a:stretch>
            <a:fillRect/>
          </a:stretch>
        </p:blipFill>
        <p:spPr bwMode="auto">
          <a:xfrm>
            <a:off x="395288" y="6215063"/>
            <a:ext cx="8497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042988" y="-315913"/>
            <a:ext cx="72723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Музыкотерапия</a:t>
            </a:r>
          </a:p>
          <a:p>
            <a:pPr algn="ctr"/>
            <a:r>
              <a:rPr lang="ru-RU" b="1"/>
              <a:t>при коррекции нарушения общения. Контакт с помощью музыки безопасен, ненавязчив, индивидуализирован, снимает страхи, напряженность. </a:t>
            </a: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125538"/>
            <a:ext cx="60467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348038" y="2835275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/>
              <a:t>Танцетерапия</a:t>
            </a:r>
            <a:r>
              <a:rPr lang="ru-RU"/>
              <a:t> — для выражения чувств и эмоций в свободном движении и импровизации под музыку. </a:t>
            </a:r>
          </a:p>
        </p:txBody>
      </p:sp>
      <p:pic>
        <p:nvPicPr>
          <p:cNvPr id="20483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1187450" y="620713"/>
            <a:ext cx="7092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Изотерапия</a:t>
            </a:r>
          </a:p>
          <a:p>
            <a:pPr algn="ctr"/>
            <a:r>
              <a:rPr lang="ru-RU" b="1"/>
              <a:t>для самовыражения, проявления чувств,позволяет максимально реализовать творческие способности. Благодаря рисованию, ребенок легче воспринимает болезненные для него события.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369728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141663"/>
            <a:ext cx="37703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349500"/>
            <a:ext cx="5181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Воспитатель : СП д/с «Солнышко»  Пешкова Светлана Анатольевна</vt:lpstr>
      <vt:lpstr>Цель: повышение профессиональной компетентности педагогов в вопросах взаимодействия с детьми, которые испытывают трудности в общении</vt:lpstr>
      <vt:lpstr>Задачи: </vt:lpstr>
      <vt:lpstr>Презентация PowerPoint</vt:lpstr>
      <vt:lpstr>Показания для проведения детской арт-терапии: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Сергей</cp:lastModifiedBy>
  <cp:revision>22</cp:revision>
  <dcterms:created xsi:type="dcterms:W3CDTF">2015-02-04T04:57:13Z</dcterms:created>
  <dcterms:modified xsi:type="dcterms:W3CDTF">2022-10-30T15:34:57Z</dcterms:modified>
</cp:coreProperties>
</file>