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9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4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4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283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2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9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8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1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5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9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7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2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0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8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185F286-574A-4E44-8824-BD6A3F678FD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5C8316E-02AF-4125-9576-821F4BD52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30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ароход гудки и море - Без названия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" y="6105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82245"/>
            <a:ext cx="9563100" cy="6375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9" y="0"/>
            <a:ext cx="956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1143" y="377371"/>
            <a:ext cx="4412343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Едет в жаркие страны?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1284514" y="1233714"/>
            <a:ext cx="972457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9492342" y="1233714"/>
            <a:ext cx="972457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17428" y="1973943"/>
            <a:ext cx="2540000" cy="69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Любит сладкое?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599" y="1973943"/>
            <a:ext cx="2540000" cy="69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Любит лимоны?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98285" y="3410857"/>
            <a:ext cx="972457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3370" y="4151086"/>
            <a:ext cx="2540000" cy="69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Ходит в тапочках?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628573" y="2670628"/>
            <a:ext cx="972457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53658" y="3410857"/>
            <a:ext cx="2540000" cy="69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Носит бантики?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41029" y="2692400"/>
            <a:ext cx="972457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66114" y="3432629"/>
            <a:ext cx="2540000" cy="69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Ходит в одной варежке?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9978570" y="3410857"/>
            <a:ext cx="972457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303655" y="4151086"/>
            <a:ext cx="2540000" cy="69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голове надета кепка?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45657" y="1335314"/>
            <a:ext cx="3345543" cy="27577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27489" y="1335314"/>
            <a:ext cx="3360054" cy="3556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</p:cNvCxnSpPr>
          <p:nvPr/>
        </p:nvCxnSpPr>
        <p:spPr>
          <a:xfrm flipH="1">
            <a:off x="1382489" y="2670628"/>
            <a:ext cx="497110" cy="60960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</p:cNvCxnSpPr>
          <p:nvPr/>
        </p:nvCxnSpPr>
        <p:spPr>
          <a:xfrm>
            <a:off x="1879599" y="2670628"/>
            <a:ext cx="1689103" cy="29028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9978570" y="2703284"/>
            <a:ext cx="466273" cy="67491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978570" y="2703284"/>
            <a:ext cx="466273" cy="67491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8113486" y="2703284"/>
            <a:ext cx="1825170" cy="21045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низ 36"/>
          <p:cNvSpPr/>
          <p:nvPr/>
        </p:nvSpPr>
        <p:spPr>
          <a:xfrm>
            <a:off x="1027791" y="4934858"/>
            <a:ext cx="513444" cy="508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437583" y="4836887"/>
            <a:ext cx="513444" cy="508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479392" y="4165601"/>
            <a:ext cx="513444" cy="508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3966936" y="4165600"/>
            <a:ext cx="513444" cy="508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82" y="5330792"/>
            <a:ext cx="1404845" cy="1404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96" y="4734277"/>
            <a:ext cx="1407206" cy="2001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2" y="5442858"/>
            <a:ext cx="1697162" cy="1354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0" y="4731658"/>
            <a:ext cx="1357971" cy="1988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607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82245"/>
            <a:ext cx="9563100" cy="6375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9" y="0"/>
            <a:ext cx="956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43" y="368979"/>
            <a:ext cx="8175172" cy="61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ароход гудки и море - Без названия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" y="6105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28</TotalTime>
  <Words>34</Words>
  <Application>Microsoft Office PowerPoint</Application>
  <PresentationFormat>Широкоэкранный</PresentationFormat>
  <Paragraphs>13</Paragraphs>
  <Slides>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Corbel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Ферики</dc:creator>
  <cp:lastModifiedBy>Ферики</cp:lastModifiedBy>
  <cp:revision>3</cp:revision>
  <dcterms:created xsi:type="dcterms:W3CDTF">2021-10-23T16:52:44Z</dcterms:created>
  <dcterms:modified xsi:type="dcterms:W3CDTF">2021-10-23T17:21:10Z</dcterms:modified>
</cp:coreProperties>
</file>