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03.12.2023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14400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329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psskc.ru/wp-content/uploads/2021/11/149926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80" y="404664"/>
            <a:ext cx="8569340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2605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67544" y="764704"/>
            <a:ext cx="8305800" cy="1981200"/>
          </a:xfrm>
        </p:spPr>
        <p:txBody>
          <a:bodyPr/>
          <a:lstStyle/>
          <a:p>
            <a:r>
              <a:rPr lang="ru-RU" b="1" dirty="0"/>
              <a:t>Игра-викторина по творчеству В.И. Даля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ru-RU" dirty="0" smtClean="0"/>
              <a:t>Выполнила: учитель начальных классов,</a:t>
            </a:r>
          </a:p>
          <a:p>
            <a:pPr algn="l"/>
            <a:r>
              <a:rPr lang="ru-RU" dirty="0" smtClean="0"/>
              <a:t>МБОУ «</a:t>
            </a:r>
            <a:r>
              <a:rPr lang="ru-RU" dirty="0" err="1" smtClean="0"/>
              <a:t>Потьминская</a:t>
            </a:r>
            <a:r>
              <a:rPr lang="ru-RU" dirty="0" smtClean="0"/>
              <a:t> СОШ», Степанова Мария Васильевна</a:t>
            </a:r>
          </a:p>
          <a:p>
            <a:pPr algn="l"/>
            <a:endParaRPr lang="ru-RU" dirty="0"/>
          </a:p>
          <a:p>
            <a:pPr algn="l"/>
            <a:endParaRPr lang="ru-RU" dirty="0" smtClean="0"/>
          </a:p>
          <a:p>
            <a:r>
              <a:rPr lang="ru-RU" dirty="0" smtClean="0"/>
              <a:t>2023 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5427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effectLst/>
              </a:rPr>
              <a:t>1 задание. </a:t>
            </a:r>
            <a:r>
              <a:rPr lang="ru-RU" sz="3600" b="1" dirty="0">
                <a:effectLst/>
              </a:rPr>
              <a:t>Договори словечко из сказки.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2050" name="Picture 2" descr="https://papik.pro/izobr/uploads/posts/2023-02/1677363973_papik-pro-p-illyustratsiya-k-skazke-voina-gribov-s-yag-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08720"/>
            <a:ext cx="2472209" cy="2781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un9-30.userapi.com/impf/c621513/v621513725/8499a/yCJMQO2oinE.jpg?size=1280x925&amp;quality=96&amp;sign=f227b3e268946460a670da17b1d4f7a2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908720"/>
            <a:ext cx="4384314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blogger.googleusercontent.com/img/b/R29vZ2xl/AVvXsEj1-KTgNqZ-n-3YRDIDpG7YOeQwwHPNixZeU07zSwHwIrfp1d2X0sc-LX6WDX8AFJyXvpMiNgJ42Z_fFLZMsnsQBmZV1i52PDKfa4f9gC_rFU05oW4vxjEV-iFgnX5KqTuXcWlDcIg-I60sRV86lo6_Fe374f2cJjrdwV-_BqQoULgeK0JK3-AC9ja8/s1024/032_Devochka-Snegurochk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28800"/>
            <a:ext cx="4876799" cy="326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i.pinimg.com/736x/02/dd/38/02dd3828b14bf295bf15cda1c0ea2c6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127042"/>
            <a:ext cx="3159489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itexts.net/files/online_html/167229/crow_0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46" y="3269659"/>
            <a:ext cx="4989934" cy="330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mishka-knizhka.ru/wp-content/uploads/2021/03/medved-polovincshik7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367" y="2226764"/>
            <a:ext cx="6090525" cy="4265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s://bipbap.ru/wp-content/uploads/2019/10/main_str38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40" y="1372711"/>
            <a:ext cx="4260890" cy="5124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s://illustrators.ru/uploads/illustration/image/1310669/main_%D0%A3_%D1%82%D0%B5%D0%B1%D1%8F_%D1%81%D0%B0%D0%BC%D0%BE%D0%B3%D0%BE_%D1%81%D0%B2%D0%BE%D0%B9_%D1%83%D0%BC_%D1%81%D0%BA%D0%B0%D0%B7%D0%BA%D0%B0_%D0%92.%D0%94%D0%B0%D0%BB%D1%8F_%D0%B7%D0%B0%D1%81%D1%82%D0%B0%D0%B2%D0%BA%D0%B0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600365"/>
            <a:ext cx="6759889" cy="4702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2335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1.     Что выше леса</a:t>
            </a:r>
            <a:r>
              <a:rPr lang="ru-RU" dirty="0" smtClean="0"/>
              <a:t>?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Задание 2. Загадки В.И. Даля</a:t>
            </a:r>
            <a:endParaRPr lang="ru-RU" dirty="0"/>
          </a:p>
        </p:txBody>
      </p:sp>
      <p:pic>
        <p:nvPicPr>
          <p:cNvPr id="3074" name="Picture 2" descr="https://proprikol.ru/wp-content/uploads/2021/01/kartinki-solnyshko-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318456"/>
            <a:ext cx="2636911" cy="263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1990581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/>
              <a:t>2.     Над бабушкиной избушкой висит хлеба краюшка. </a:t>
            </a:r>
            <a:endParaRPr lang="ru-RU" sz="2000" dirty="0"/>
          </a:p>
        </p:txBody>
      </p:sp>
      <p:pic>
        <p:nvPicPr>
          <p:cNvPr id="3078" name="Picture 6" descr="https://pichold.ru/wp-content/uploads/2021/09/8-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582799"/>
            <a:ext cx="4079931" cy="4745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512" y="2863518"/>
            <a:ext cx="42365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3.     Вся дорожка обсыпана горошком. </a:t>
            </a:r>
            <a:endParaRPr lang="ru-RU" dirty="0"/>
          </a:p>
        </p:txBody>
      </p:sp>
      <p:pic>
        <p:nvPicPr>
          <p:cNvPr id="3080" name="Picture 8" descr="https://avatars.mds.yandex.net/i?id=837a13639276089fe4932bf1accf7181_l-5226207-images-thumbs&amp;n=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056" y="2740545"/>
            <a:ext cx="4404416" cy="3303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79512" y="332530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4.     Сестра к брату в гости идёт, а он от неё пятится. </a:t>
            </a:r>
            <a:endParaRPr lang="ru-RU" dirty="0"/>
          </a:p>
        </p:txBody>
      </p:sp>
      <p:pic>
        <p:nvPicPr>
          <p:cNvPr id="3082" name="Picture 10" descr="https://mir-s3-cdn-cf.behance.net/projects/max_808/2c912655465265.Y3JvcCwxMzg0LDEwODMsMjcwLD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603" y="1488725"/>
            <a:ext cx="4690065" cy="3668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2008" y="397163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5.     Зимой греет, весной тлеет, летом умирает, осенью оживает. </a:t>
            </a:r>
            <a:endParaRPr lang="ru-RU" dirty="0"/>
          </a:p>
        </p:txBody>
      </p:sp>
      <p:pic>
        <p:nvPicPr>
          <p:cNvPr id="3086" name="Picture 14" descr="https://gas-kvas.com/uploads/posts/2023-02/1675455074_gas-kvas-com-p-fonovie-risunki-sneg-1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963591"/>
            <a:ext cx="6373682" cy="398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43775" y="483402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6.</a:t>
            </a:r>
            <a:r>
              <a:rPr lang="ru-RU" dirty="0"/>
              <a:t>     Маленький, удаленький, сквозь землю прошёл, красную шапочку нашёл. </a:t>
            </a:r>
            <a:endParaRPr lang="ru-RU" dirty="0"/>
          </a:p>
        </p:txBody>
      </p:sp>
      <p:pic>
        <p:nvPicPr>
          <p:cNvPr id="19" name="Picture 18" descr="https://avatars.mds.yandex.net/i?id=b94d57cf7d5a9ccea25a618549cd4f44_l-5333707-images-thumbs&amp;n=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31319"/>
            <a:ext cx="6173259" cy="462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7117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fsd.multiurok.ru/html/2021/10/30/s_617d0424826c9/php4tjD2D_scenarij-V.I.-Dal_html_e3dc58e9cf202a2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8431268" cy="4215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660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14</TotalTime>
  <Words>49</Words>
  <Application>Microsoft Office PowerPoint</Application>
  <PresentationFormat>Экран (4:3)</PresentationFormat>
  <Paragraphs>14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Бумажная</vt:lpstr>
      <vt:lpstr>Презентация PowerPoint</vt:lpstr>
      <vt:lpstr>Презентация PowerPoint</vt:lpstr>
      <vt:lpstr>Игра-викторина по творчеству В.И. Даля </vt:lpstr>
      <vt:lpstr>1 задание. Договори словечко из сказки. </vt:lpstr>
      <vt:lpstr>Задание 2. Загадки В.И. Даля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ASUS014</dc:creator>
  <cp:lastModifiedBy>ASUS014</cp:lastModifiedBy>
  <cp:revision>3</cp:revision>
  <dcterms:created xsi:type="dcterms:W3CDTF">2023-12-03T14:58:07Z</dcterms:created>
  <dcterms:modified xsi:type="dcterms:W3CDTF">2023-12-03T15:22:56Z</dcterms:modified>
</cp:coreProperties>
</file>