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24F82-AA27-45C6-9986-EB27A30015F0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F8D01-51A9-4B8F-BD30-C8857E177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24F82-AA27-45C6-9986-EB27A30015F0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F8D01-51A9-4B8F-BD30-C8857E177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24F82-AA27-45C6-9986-EB27A30015F0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F8D01-51A9-4B8F-BD30-C8857E177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24F82-AA27-45C6-9986-EB27A30015F0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F8D01-51A9-4B8F-BD30-C8857E177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24F82-AA27-45C6-9986-EB27A30015F0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F8D01-51A9-4B8F-BD30-C8857E177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24F82-AA27-45C6-9986-EB27A30015F0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F8D01-51A9-4B8F-BD30-C8857E177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24F82-AA27-45C6-9986-EB27A30015F0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F8D01-51A9-4B8F-BD30-C8857E177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24F82-AA27-45C6-9986-EB27A30015F0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F8D01-51A9-4B8F-BD30-C8857E177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24F82-AA27-45C6-9986-EB27A30015F0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F8D01-51A9-4B8F-BD30-C8857E177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24F82-AA27-45C6-9986-EB27A30015F0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F8D01-51A9-4B8F-BD30-C8857E177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24F82-AA27-45C6-9986-EB27A30015F0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F8D01-51A9-4B8F-BD30-C8857E177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24F82-AA27-45C6-9986-EB27A30015F0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F8D01-51A9-4B8F-BD30-C8857E177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Интеллектуально-познавательная  игра </a:t>
            </a:r>
            <a:r>
              <a:rPr lang="ru-RU" b="1" dirty="0"/>
              <a:t>«Умники и умницы»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по теме « Знаменитые люди Тамбовского края»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Автор: Шамова Наталья Алексеевна </a:t>
            </a:r>
          </a:p>
          <a:p>
            <a:r>
              <a:rPr lang="ru-RU" dirty="0" smtClean="0"/>
              <a:t> </a:t>
            </a:r>
            <a:r>
              <a:rPr lang="ru-RU" dirty="0"/>
              <a:t>МБОУСОШ№3 (2К)</a:t>
            </a:r>
          </a:p>
          <a:p>
            <a:r>
              <a:rPr lang="ru-RU" dirty="0" smtClean="0"/>
              <a:t> г. </a:t>
            </a:r>
            <a:r>
              <a:rPr lang="ru-RU" dirty="0"/>
              <a:t>Моршанск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cer\Desktop\c68af106d03a96b58b6853e9e4bab3ce-800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b="1" dirty="0"/>
              <a:t>Вопросы для третий   тройке: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Тема : Памятники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1. Какие памятники героям Великой Отечественной войны вы знаете?</a:t>
            </a:r>
          </a:p>
          <a:p>
            <a:r>
              <a:rPr lang="ru-RU" dirty="0"/>
              <a:t>2. Что представляет собой монумент «Тамбовский колхозник», установленный в городе Тамбове</a:t>
            </a:r>
            <a:r>
              <a:rPr lang="ru-RU" dirty="0" smtClean="0"/>
              <a:t>?</a:t>
            </a:r>
            <a:endParaRPr lang="ru-RU" dirty="0"/>
          </a:p>
          <a:p>
            <a:r>
              <a:rPr lang="ru-RU" dirty="0"/>
              <a:t>3. Какой известной россиянке установлен памятник в Тамбове на улице Советской? </a:t>
            </a:r>
          </a:p>
          <a:p>
            <a:r>
              <a:rPr lang="ru-RU" dirty="0"/>
              <a:t>4. Кому в ноябре 2007 года в парке на набережной реки </a:t>
            </a:r>
            <a:r>
              <a:rPr lang="ru-RU" dirty="0" err="1"/>
              <a:t>Цны</a:t>
            </a:r>
            <a:r>
              <a:rPr lang="ru-RU" dirty="0"/>
              <a:t> был установлен памятник?  </a:t>
            </a:r>
          </a:p>
          <a:p>
            <a:r>
              <a:rPr lang="ru-RU" dirty="0"/>
              <a:t>5. Из чего выполнена трёхметровая фигура сказочного волка, установленная на въезде в город Тамбов?  </a:t>
            </a:r>
          </a:p>
          <a:p>
            <a:r>
              <a:rPr lang="ru-RU" dirty="0"/>
              <a:t>6. Какой  монумент был воздвигнут в центре Октябрьской площади в городе Тамбове, в память о тех кто отдал свою жизнь в годы  ВОВ?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cer\Desktop\wLZqGiPn3d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544616"/>
          </a:xfrm>
        </p:spPr>
        <p:txBody>
          <a:bodyPr>
            <a:normAutofit/>
          </a:bodyPr>
          <a:lstStyle/>
          <a:p>
            <a:r>
              <a:rPr lang="ru-RU" dirty="0"/>
              <a:t>1. Какое из музыкальных произведений Василия Ивановича Агапкина является гимном Тамбовской области?  </a:t>
            </a:r>
          </a:p>
          <a:p>
            <a:r>
              <a:rPr lang="ru-RU" dirty="0"/>
              <a:t>2. Какой из городов Тамбовской области назван в честь знаменитого российского учёного-садовода?  </a:t>
            </a:r>
          </a:p>
          <a:p>
            <a:r>
              <a:rPr lang="ru-RU" dirty="0"/>
              <a:t>3. Какой город находится недалеко от поселка  Строитель, названный в честь героя Гражданской войны?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cer\Desktop\db2d832a89b4065ec826efc0c63158a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Цель:</a:t>
            </a:r>
            <a:r>
              <a:rPr lang="ru-RU" dirty="0"/>
              <a:t> Обобщение знаний  обучающихся об истории и культуре родного края – Тамбовской области. Развитие умений применять их в игре. Выявление и поддержка одаренных детей, обмен педагогическим опытом</a:t>
            </a:r>
            <a:r>
              <a:rPr lang="ru-RU" b="1" dirty="0"/>
              <a:t>.</a:t>
            </a:r>
            <a:r>
              <a:rPr lang="ru-RU" dirty="0"/>
              <a:t>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/>
              <a:t>Задачи:</a:t>
            </a:r>
            <a:r>
              <a:rPr lang="ru-RU" dirty="0"/>
              <a:t> </a:t>
            </a:r>
          </a:p>
          <a:p>
            <a:pPr lvl="0"/>
            <a:r>
              <a:rPr lang="ru-RU" dirty="0" smtClean="0"/>
              <a:t>Оказывать </a:t>
            </a:r>
            <a:r>
              <a:rPr lang="ru-RU" dirty="0"/>
              <a:t>поддержку интеллектуально одаренным детям;</a:t>
            </a:r>
          </a:p>
          <a:p>
            <a:pPr lvl="0"/>
            <a:r>
              <a:rPr lang="ru-RU" dirty="0" smtClean="0"/>
              <a:t>Развивать </a:t>
            </a:r>
            <a:r>
              <a:rPr lang="ru-RU" dirty="0"/>
              <a:t>интерес к интеллектуальным заданиям, повышать познавательную активность;</a:t>
            </a:r>
          </a:p>
          <a:p>
            <a:pPr lvl="0"/>
            <a:r>
              <a:rPr lang="ru-RU" dirty="0" smtClean="0"/>
              <a:t>Развивать </a:t>
            </a:r>
            <a:r>
              <a:rPr lang="ru-RU" dirty="0"/>
              <a:t>умения анализировать, делать выводы, </a:t>
            </a:r>
            <a:r>
              <a:rPr lang="ru-RU" dirty="0" smtClean="0"/>
              <a:t>Развивать </a:t>
            </a:r>
            <a:r>
              <a:rPr lang="ru-RU" dirty="0"/>
              <a:t>любознательность, самостоятельность;</a:t>
            </a:r>
          </a:p>
          <a:p>
            <a:pPr lvl="0"/>
            <a:r>
              <a:rPr lang="ru-RU" dirty="0" smtClean="0"/>
              <a:t>Показывая </a:t>
            </a:r>
            <a:r>
              <a:rPr lang="ru-RU" dirty="0"/>
              <a:t>свои знания и умения, проявлять настойчивость, целеустремленность, смекалку;</a:t>
            </a:r>
          </a:p>
          <a:p>
            <a:pPr lvl="0"/>
            <a:r>
              <a:rPr lang="ru-RU" dirty="0" smtClean="0"/>
              <a:t>Воспитывать </a:t>
            </a:r>
            <a:r>
              <a:rPr lang="ru-RU" dirty="0"/>
              <a:t>интерес и любовь к родному краю  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dirty="0"/>
              <a:t>умение гордиться им.</a:t>
            </a:r>
            <a:r>
              <a:rPr lang="ru-RU" dirty="0" smtClean="0"/>
              <a:t> </a:t>
            </a:r>
            <a:r>
              <a:rPr lang="ru-RU" dirty="0"/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cer\Desktop\1651758115_28-celes-club-p-priroda-tambovskoi-oblasti-krasivo-foto-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Тест </a:t>
            </a:r>
            <a:r>
              <a:rPr lang="ru-RU" b="1" dirty="0"/>
              <a:t>по  теме  «Люби и знай свой край родной».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1.При слиянии каких рек была воздвигнута крепость Тамбов? </a:t>
            </a:r>
          </a:p>
          <a:p>
            <a:r>
              <a:rPr lang="ru-RU" dirty="0"/>
              <a:t>2. Что изображено на  Тамбовском гербе Почему? </a:t>
            </a:r>
          </a:p>
          <a:p>
            <a:r>
              <a:rPr lang="ru-RU" dirty="0"/>
              <a:t>3.В каком часто употребляемом выражении упоминается один из хищников тамбовских лесов? </a:t>
            </a:r>
          </a:p>
          <a:p>
            <a:r>
              <a:rPr lang="ru-RU" dirty="0"/>
              <a:t>4. Кто изобрел  лампочки накаливания, </a:t>
            </a:r>
            <a:r>
              <a:rPr lang="ru-RU" dirty="0" smtClean="0"/>
              <a:t>основатель</a:t>
            </a:r>
            <a:endParaRPr lang="ru-RU" dirty="0"/>
          </a:p>
          <a:p>
            <a:r>
              <a:rPr lang="ru-RU" dirty="0"/>
              <a:t>5. Сколько у нас в области городов? Перечислите их.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cer\Desktop\db2d832a89b4065ec826efc0c63158a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Вопросы для первой тройке</a:t>
            </a:r>
            <a:r>
              <a:rPr lang="ru-RU" b="1" dirty="0" smtClean="0"/>
              <a:t>:</a:t>
            </a:r>
            <a:br>
              <a:rPr lang="ru-RU" b="1" dirty="0" smtClean="0"/>
            </a:br>
            <a:r>
              <a:rPr lang="ru-RU" b="1" dirty="0"/>
              <a:t>Тема: Знаменитые люди Х</a:t>
            </a:r>
            <a:r>
              <a:rPr lang="en-US" b="1" dirty="0"/>
              <a:t>VIII</a:t>
            </a:r>
            <a:r>
              <a:rPr lang="ru-RU" b="1" dirty="0"/>
              <a:t>- Х</a:t>
            </a:r>
            <a:r>
              <a:rPr lang="en-US" b="1" dirty="0"/>
              <a:t>I</a:t>
            </a:r>
            <a:r>
              <a:rPr lang="ru-RU" b="1" dirty="0" err="1" smtClean="0"/>
              <a:t>Хвв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fontScale="92500"/>
          </a:bodyPr>
          <a:lstStyle/>
          <a:p>
            <a:r>
              <a:rPr lang="ru-RU" dirty="0"/>
              <a:t>1.Кто руководил строительством крепости </a:t>
            </a:r>
            <a:r>
              <a:rPr lang="ru-RU" dirty="0" smtClean="0"/>
              <a:t>Тамбова? </a:t>
            </a:r>
            <a:endParaRPr lang="ru-RU" dirty="0"/>
          </a:p>
          <a:p>
            <a:r>
              <a:rPr lang="ru-RU" dirty="0"/>
              <a:t>2. Какая улица в Умете названа в честь поэта? </a:t>
            </a:r>
          </a:p>
          <a:p>
            <a:r>
              <a:rPr lang="ru-RU" dirty="0"/>
              <a:t>3. Фамилию, какого русского композитора носит музыкальное училище в Тамбове? </a:t>
            </a:r>
          </a:p>
          <a:p>
            <a:r>
              <a:rPr lang="ru-RU" dirty="0"/>
              <a:t>4. Чьё имя носит Тамбовская областная универсальная научная библиотека?  </a:t>
            </a:r>
          </a:p>
          <a:p>
            <a:r>
              <a:rPr lang="ru-RU" dirty="0"/>
              <a:t>5.Кто был губернатором Тамбовского наместничества по приказу Екатерины </a:t>
            </a:r>
            <a:r>
              <a:rPr lang="en-US" dirty="0"/>
              <a:t>II</a:t>
            </a:r>
            <a:r>
              <a:rPr lang="ru-RU" dirty="0"/>
              <a:t>?  </a:t>
            </a:r>
          </a:p>
          <a:p>
            <a:r>
              <a:rPr lang="ru-RU" dirty="0"/>
              <a:t>6. Кто из писателей взял себе псевдоним по реке?  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Поэтическая минутка.</a:t>
            </a:r>
            <a:endParaRPr lang="ru-RU" dirty="0"/>
          </a:p>
        </p:txBody>
      </p:sp>
      <p:pic>
        <p:nvPicPr>
          <p:cNvPr id="3074" name="Picture 2" descr="C:\Users\Acer\Desktop\a807af22dbd8c22288486e519d64ec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0860" y="1600200"/>
            <a:ext cx="6582280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Вопросы для второй  тройке</a:t>
            </a:r>
            <a:r>
              <a:rPr lang="ru-RU" b="1" dirty="0" smtClean="0"/>
              <a:t>:</a:t>
            </a:r>
            <a:br>
              <a:rPr lang="ru-RU" b="1" dirty="0" smtClean="0"/>
            </a:br>
            <a:r>
              <a:rPr lang="ru-RU" b="1" dirty="0"/>
              <a:t>Тема: Знаменитые люди  </a:t>
            </a:r>
            <a:r>
              <a:rPr lang="ru-RU" b="1" dirty="0" err="1" smtClean="0"/>
              <a:t>ХХв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1.Кто написал марш «Прощание славянки»? </a:t>
            </a:r>
          </a:p>
          <a:p>
            <a:r>
              <a:rPr lang="ru-RU" dirty="0"/>
              <a:t>2. В честь кого получил своё имя город Мичуринск?</a:t>
            </a:r>
          </a:p>
          <a:p>
            <a:r>
              <a:rPr lang="ru-RU" dirty="0"/>
              <a:t>3. Какая улица в Моршанске  названа в честь космонавта? </a:t>
            </a:r>
          </a:p>
          <a:p>
            <a:r>
              <a:rPr lang="ru-RU" dirty="0"/>
              <a:t>4. Назовите  партизанку,  которая была замученная гитлеровцами в 1941 году  и получила звание Героя Советского Союза </a:t>
            </a:r>
            <a:r>
              <a:rPr lang="ru-RU" dirty="0" smtClean="0"/>
              <a:t>присвоено</a:t>
            </a:r>
            <a:endParaRPr lang="ru-RU" dirty="0"/>
          </a:p>
          <a:p>
            <a:r>
              <a:rPr lang="ru-RU" dirty="0"/>
              <a:t>5. Назовите хирурга Великой Отечественной войны, который был Архиепископом Тамбовским? </a:t>
            </a:r>
          </a:p>
          <a:p>
            <a:r>
              <a:rPr lang="ru-RU" dirty="0"/>
              <a:t>6.  Назовите  выдающегося  спортсмена  (футболист и хоккеист), заслуженного  мастера  спорта, заслуженного   тренера  СССР. Чемпиона Европы, Мира, Олимпийских игр (1956 г., хоккей с шайбой). Признан лучшим нападающим чемпионата мира по хоккею с шайбой 1954 г. 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496</Words>
  <Application>Microsoft Office PowerPoint</Application>
  <PresentationFormat>Экран (4:3)</PresentationFormat>
  <Paragraphs>44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Интеллектуально-познавательная  игра «Умники и умницы» по теме « Знаменитые люди Тамбовского края»   </vt:lpstr>
      <vt:lpstr>Слайд 2</vt:lpstr>
      <vt:lpstr>Слайд 3</vt:lpstr>
      <vt:lpstr>Слайд 4</vt:lpstr>
      <vt:lpstr>Тест по  теме  «Люби и знай свой край родной». </vt:lpstr>
      <vt:lpstr>Слайд 6</vt:lpstr>
      <vt:lpstr>Вопросы для первой тройке: Тема: Знаменитые люди ХVIII- ХIХвв </vt:lpstr>
      <vt:lpstr>Поэтическая минутка.</vt:lpstr>
      <vt:lpstr>Вопросы для второй  тройке: Тема: Знаменитые люди  ХХв </vt:lpstr>
      <vt:lpstr>Слайд 10</vt:lpstr>
      <vt:lpstr>  Вопросы для третий   тройке: Тема : Памятники </vt:lpstr>
      <vt:lpstr>Слайд 12</vt:lpstr>
      <vt:lpstr>Слайд 13</vt:lpstr>
      <vt:lpstr>Слайд 14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Интеллектуально-познавательная  игра «Умники и умницы» по теме « Знаменитые люди Тамбовского края»</dc:title>
  <dc:creator>Acer</dc:creator>
  <cp:lastModifiedBy>Acer</cp:lastModifiedBy>
  <cp:revision>5</cp:revision>
  <dcterms:created xsi:type="dcterms:W3CDTF">2022-11-02T15:53:49Z</dcterms:created>
  <dcterms:modified xsi:type="dcterms:W3CDTF">2022-11-02T16:36:08Z</dcterms:modified>
</cp:coreProperties>
</file>