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  <p:sldId id="287" r:id="rId5"/>
    <p:sldId id="266" r:id="rId6"/>
    <p:sldId id="273" r:id="rId7"/>
    <p:sldId id="286" r:id="rId8"/>
    <p:sldId id="268" r:id="rId9"/>
    <p:sldId id="289" r:id="rId10"/>
    <p:sldId id="257" r:id="rId11"/>
    <p:sldId id="256" r:id="rId12"/>
    <p:sldId id="280" r:id="rId13"/>
    <p:sldId id="274" r:id="rId14"/>
    <p:sldId id="281" r:id="rId15"/>
    <p:sldId id="275" r:id="rId16"/>
    <p:sldId id="282" r:id="rId17"/>
    <p:sldId id="276" r:id="rId18"/>
    <p:sldId id="283" r:id="rId19"/>
    <p:sldId id="277" r:id="rId20"/>
    <p:sldId id="284" r:id="rId21"/>
    <p:sldId id="278" r:id="rId22"/>
    <p:sldId id="285" r:id="rId23"/>
    <p:sldId id="279" r:id="rId24"/>
    <p:sldId id="288" r:id="rId25"/>
    <p:sldId id="260" r:id="rId26"/>
    <p:sldId id="261" r:id="rId27"/>
    <p:sldId id="270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" y="-674667"/>
            <a:ext cx="9555481" cy="690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8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«Сова»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hdwallpaperexpert.com/wp-content/uploads/2015/03/Wallpaper-HD-Orange-Eyed-Ow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9078" y="980728"/>
            <a:ext cx="95221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Виталий Валентинович Бианки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1894-1959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«Сова»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ttps://alineadesign.files.wordpress.com/2014/02/wilson_brad-ow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3566051"/>
            <a:ext cx="547260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14362"/>
              </p:ext>
            </p:extLst>
          </p:nvPr>
        </p:nvGraphicFramePr>
        <p:xfrm>
          <a:off x="457200" y="3630099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20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</a:t>
            </a:r>
          </a:p>
        </p:txBody>
      </p:sp>
    </p:spTree>
    <p:extLst>
      <p:ext uri="{BB962C8B-B14F-4D97-AF65-F5344CB8AC3E}">
        <p14:creationId xmlns:p14="http://schemas.microsoft.com/office/powerpoint/2010/main" val="41203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</p:txBody>
      </p:sp>
    </p:spTree>
    <p:extLst>
      <p:ext uri="{BB962C8B-B14F-4D97-AF65-F5344CB8AC3E}">
        <p14:creationId xmlns:p14="http://schemas.microsoft.com/office/powerpoint/2010/main" val="39307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</a:t>
            </a:r>
          </a:p>
        </p:txBody>
      </p:sp>
    </p:spTree>
    <p:extLst>
      <p:ext uri="{BB962C8B-B14F-4D97-AF65-F5344CB8AC3E}">
        <p14:creationId xmlns:p14="http://schemas.microsoft.com/office/powerpoint/2010/main" val="33238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«Утекает»-убегай, улетай</a:t>
            </a:r>
          </a:p>
        </p:txBody>
      </p:sp>
    </p:spTree>
    <p:extLst>
      <p:ext uri="{BB962C8B-B14F-4D97-AF65-F5344CB8AC3E}">
        <p14:creationId xmlns:p14="http://schemas.microsoft.com/office/powerpoint/2010/main" val="12327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</a:t>
            </a:r>
          </a:p>
        </p:txBody>
      </p:sp>
    </p:spTree>
    <p:extLst>
      <p:ext uri="{BB962C8B-B14F-4D97-AF65-F5344CB8AC3E}">
        <p14:creationId xmlns:p14="http://schemas.microsoft.com/office/powerpoint/2010/main" val="2386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</p:txBody>
      </p:sp>
    </p:spTree>
    <p:extLst>
      <p:ext uri="{BB962C8B-B14F-4D97-AF65-F5344CB8AC3E}">
        <p14:creationId xmlns:p14="http://schemas.microsoft.com/office/powerpoint/2010/main" val="22846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</a:t>
            </a:r>
          </a:p>
        </p:txBody>
      </p:sp>
    </p:spTree>
    <p:extLst>
      <p:ext uri="{BB962C8B-B14F-4D97-AF65-F5344CB8AC3E}">
        <p14:creationId xmlns:p14="http://schemas.microsoft.com/office/powerpoint/2010/main" val="42571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-прятаться</a:t>
            </a:r>
          </a:p>
        </p:txBody>
      </p:sp>
    </p:spTree>
    <p:extLst>
      <p:ext uri="{BB962C8B-B14F-4D97-AF65-F5344CB8AC3E}">
        <p14:creationId xmlns:p14="http://schemas.microsoft.com/office/powerpoint/2010/main" val="24582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   БИЦАШНЖКИ</a:t>
            </a:r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   ЙИЛАТИВ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2074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-прятаться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«Раздолье» – много места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«Пойло»-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-прятаться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«Раздолье» – много места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«Пойло»-питательное питьё для скота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0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-прятаться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«Раздолье» – много места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«Пойло»-питательное питьё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Цветень – цветочная пыльца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бы худа не вышло –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3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«Молоком белить»  -добавлять молоко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«Утекай»-убегай, улетай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Кормовистый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клевер» -корм предназначен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«Хоронится»  -прятаться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«Раздолье» – много места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«Пойло»-питательное питьё для скота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Цветень – цветочная пыльца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бы худа не вышло – как бы не было беды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estival.1september.ru/articles/562821/f_clip_image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4638"/>
            <a:ext cx="8291263" cy="62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5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Цепочка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Сова      мыши       шмели  корова        молоко        чай  </a:t>
            </a:r>
            <a:endParaRPr lang="ru-RU" sz="5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483768" y="1988840"/>
            <a:ext cx="6183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148064" y="198884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0" y="285293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03848" y="285293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588224" y="285293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Пословицы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«Трава без клевера, что каша без масла».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«Мыши не волки, не зарежут тёлки».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«Дружно не грузно, а врозь, хоть брось».</a:t>
            </a:r>
          </a:p>
          <a:p>
            <a:endParaRPr lang="ru-RU" dirty="0"/>
          </a:p>
        </p:txBody>
      </p:sp>
      <p:pic>
        <p:nvPicPr>
          <p:cNvPr id="8" name="Рисунок 7" descr="http://www.artes.su/wallpapers/0305aa33ccb913131972d9f128522d35/4921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25144"/>
            <a:ext cx="212372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937260"/>
          <a:ext cx="9144000" cy="550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5509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b="1" dirty="0">
                          <a:effectLst/>
                        </a:rPr>
                        <a:t>Закончите предложения:</a:t>
                      </a:r>
                      <a:endParaRPr lang="ru-RU" sz="45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b="1" dirty="0">
                          <a:effectLst/>
                        </a:rPr>
                        <a:t>«Сегодня я узнал ….»</a:t>
                      </a:r>
                      <a:endParaRPr lang="ru-RU" sz="45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b="1" dirty="0">
                          <a:effectLst/>
                        </a:rPr>
                        <a:t>«Было интересно ….»</a:t>
                      </a:r>
                      <a:endParaRPr lang="ru-RU" sz="45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b="1" dirty="0">
                          <a:effectLst/>
                        </a:rPr>
                        <a:t>«Урок дал мне для жизни…</a:t>
                      </a:r>
                      <a:endParaRPr lang="ru-RU" sz="4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8640" y="954429"/>
          <a:ext cx="7886700" cy="57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57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300" b="1" dirty="0">
                          <a:effectLst/>
                        </a:rPr>
                        <a:t>Закончим урок словами </a:t>
                      </a:r>
                      <a:r>
                        <a:rPr lang="ru-RU" sz="3300" b="1" dirty="0" err="1">
                          <a:effectLst/>
                        </a:rPr>
                        <a:t>М.Пришвина</a:t>
                      </a:r>
                      <a:endParaRPr lang="ru-RU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548680"/>
            <a:ext cx="820674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0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Виталий Валентинович Бианки</a:t>
            </a:r>
            <a:endParaRPr lang="ru-RU" dirty="0"/>
          </a:p>
        </p:txBody>
      </p:sp>
      <p:pic>
        <p:nvPicPr>
          <p:cNvPr id="4" name="Содержимое 3" descr="http://3.bp.blogspot.com/-GEyKxR8mq_0/UvpR51Xb3RI/AAAAAAAACrk/BAs5wLvrpHA/s1600/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673425"/>
            <a:ext cx="482453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hivurokov.ru/multiurok/3/f/6/3f675927a33e63eda17d0951189e7f9958fe0c40/img_phpipK8ZO_lit.-chtenie.----------V.Bianki.-Sova.-Demchenko-N.V_1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599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8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507288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11344" cy="658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2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" b="65819"/>
          <a:stretch/>
        </p:blipFill>
        <p:spPr bwMode="auto">
          <a:xfrm>
            <a:off x="251520" y="116632"/>
            <a:ext cx="843528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2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87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С КОРОВА </a:t>
            </a:r>
            <a:endParaRPr lang="ru-RU" sz="8000" dirty="0"/>
          </a:p>
        </p:txBody>
      </p:sp>
      <p:pic>
        <p:nvPicPr>
          <p:cNvPr id="4" name="Объект 3" descr="C:\Users\Эзеринш\Desktop\атт\СОВА\hello_html_45eaf7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9" y="1772816"/>
            <a:ext cx="3378671" cy="26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Эзеринш\Desktop\атт\СОВА\0010-045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55" y="1751112"/>
            <a:ext cx="3190240" cy="2650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059832" y="3889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57600" y="34050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55368" y="36472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72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409</Words>
  <Application>Microsoft Office PowerPoint</Application>
  <PresentationFormat>Экран (4:3)</PresentationFormat>
  <Paragraphs>80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Виталий Валентинович Бианки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КОРОВА </vt:lpstr>
      <vt:lpstr>«Сова»</vt:lpstr>
      <vt:lpstr> 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Презентация PowerPoint</vt:lpstr>
      <vt:lpstr>Цепочка</vt:lpstr>
      <vt:lpstr>Пословицы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Эзеринш</cp:lastModifiedBy>
  <cp:revision>18</cp:revision>
  <dcterms:created xsi:type="dcterms:W3CDTF">2015-12-08T13:28:46Z</dcterms:created>
  <dcterms:modified xsi:type="dcterms:W3CDTF">2018-12-07T03:08:15Z</dcterms:modified>
</cp:coreProperties>
</file>