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1" r:id="rId6"/>
    <p:sldId id="269" r:id="rId7"/>
    <p:sldId id="272" r:id="rId8"/>
    <p:sldId id="270" r:id="rId9"/>
    <p:sldId id="273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-121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893-444F-40C3-A5DA-1DE7610885EC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43EF-94C6-474B-9D53-A28B85328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893-444F-40C3-A5DA-1DE7610885EC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43EF-94C6-474B-9D53-A28B85328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893-444F-40C3-A5DA-1DE7610885EC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43EF-94C6-474B-9D53-A28B85328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893-444F-40C3-A5DA-1DE7610885EC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43EF-94C6-474B-9D53-A28B85328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893-444F-40C3-A5DA-1DE7610885EC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43EF-94C6-474B-9D53-A28B85328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893-444F-40C3-A5DA-1DE7610885EC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43EF-94C6-474B-9D53-A28B85328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893-444F-40C3-A5DA-1DE7610885EC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43EF-94C6-474B-9D53-A28B85328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893-444F-40C3-A5DA-1DE7610885EC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43EF-94C6-474B-9D53-A28B85328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893-444F-40C3-A5DA-1DE7610885EC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43EF-94C6-474B-9D53-A28B85328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893-444F-40C3-A5DA-1DE7610885EC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43EF-94C6-474B-9D53-A28B85328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893-444F-40C3-A5DA-1DE7610885EC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43EF-94C6-474B-9D53-A28B85328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F6893-444F-40C3-A5DA-1DE7610885EC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743EF-94C6-474B-9D53-A28B85328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irdoshkolyat.ru/wp-content/uploads/2020/01/%D0%BA%D1%83%D0%BA%D0%BB%D0%B0-e1578551754173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\Desktop\С ФЛЕШКИ\аня\Новая папка\ФОНЫ ДЛЯ ПРЕЗЕНТАЦИЙ\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753600" cy="73152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28596" y="1928802"/>
            <a:ext cx="835824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10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 – класс для педагогов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107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«Изготовление платковой куклы для театрализованной деятельности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107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младшей группе детского сада»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429256" y="5214950"/>
            <a:ext cx="371474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 МБДОУ «Детский сад «Родничок»:                                                                                                                        Артёмкина. А. В.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mirdoshkolyat.ru/wp-content/uploads/2020/01/%D0%BA%D1%83%D0%BA%D0%BB%D0%B0-696x580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214794"/>
            <a:ext cx="378621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\Desktop\С ФЛЕШКИ\аня\Новая папка\ФОНЫ ДЛЯ ПРЕЗЕНТАЦИЙ\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857752" y="2000240"/>
            <a:ext cx="4429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Торцевание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бумаги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один из видов бумажного рукоделия.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Эту технику можно отнести и к способу аппликации, и к виду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квиллинга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(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бумаговерчения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а\Desktop\К ГМО 2021\Фото\20210217_083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29979" cy="3500438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</p:pic>
      <p:pic>
        <p:nvPicPr>
          <p:cNvPr id="8" name="Picture 2" descr="Картинки по запросу &quot;фото торцевание последовательность работы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71942"/>
            <a:ext cx="2786082" cy="250035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11" name="Picture 2" descr="Картинки по запросу &quot;фото торцевание последовательность работы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357646"/>
            <a:ext cx="2786082" cy="250035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9" name="Picture 2" descr="Картинки по запросу &quot;фото торцевание последовательность работы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786190"/>
            <a:ext cx="2945286" cy="264320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\Desktop\С ФЛЕШКИ\аня\Новая папка\ФОНЫ ДЛЯ ПРЕЗЕНТАЦИЙ\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785794"/>
            <a:ext cx="54292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Материалы для изготовления маски: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готовая черно-белая маска сказочного героя из картона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липучка для одежды длинной 10см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цветная бумага для печати ярких оттенков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суперклей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клей ПВА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ножницы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линейка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инструмент для торцевания: карандаш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ёмкость для клея.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а\Desktop\К ГМО 2021\Фото\20210216_194158.jpg"/>
          <p:cNvPicPr/>
          <p:nvPr/>
        </p:nvPicPr>
        <p:blipFill>
          <a:blip r:embed="rId3" cstate="print"/>
          <a:srcRect b="5774"/>
          <a:stretch>
            <a:fillRect/>
          </a:stretch>
        </p:blipFill>
        <p:spPr bwMode="auto">
          <a:xfrm>
            <a:off x="4643438" y="3214686"/>
            <a:ext cx="4500562" cy="3643314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\Desktop\С ФЛЕШКИ\аня\Новая папка\ФОНЫ ДЛЯ ПРЕЗЕНТАЦИЙ\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8" name="Рисунок 7" descr="C:\Users\а\Desktop\К ГМО 2021\Фото\20210216_1617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60"/>
            <a:ext cx="4143372" cy="4071966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9" name="Рисунок 8" descr="C:\Users\а\Desktop\К ГМО 2021\Фото\20210216_1629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285860"/>
            <a:ext cx="4000528" cy="4071966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\Desktop\С ФЛЕШКИ\аня\Новая папка\ФОНЫ ДЛЯ ПРЕЗЕНТАЦИЙ\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5" name="Рисунок 4" descr="C:\Users\а\Desktop\К ГМО 2021\Фото\20210216_2001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4071966" cy="4071966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6" name="Рисунок 5" descr="C:\Users\а\Desktop\К ГМО 2021\Фото\20210216_1805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285860"/>
            <a:ext cx="4071966" cy="4071966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\Desktop\С ФЛЕШКИ\аня\Новая папка\ФОНЫ ДЛЯ ПРЕЗЕНТАЦИЙ\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7" name="Рисунок 6" descr="C:\Users\а\Desktop\К ГМО 2021\Фото\20210216_1805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4143404" cy="3857652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21506" name="Picture 2" descr="C:\Users\а\Desktop\К ГМО 2021\Фото\20210216_1805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428736"/>
            <a:ext cx="3929090" cy="385765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\Desktop\С ФЛЕШКИ\аня\Новая папка\ФОНЫ ДЛЯ ПРЕЗЕНТАЦИЙ\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22531" name="Picture 3" descr="C:\Users\а\Desktop\К ГМО 2021\Фото\20210216_1806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643050"/>
            <a:ext cx="3857652" cy="350046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22532" name="Picture 4" descr="C:\Users\а\Desktop\К ГМО 2021\Фото\20210216_2015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643050"/>
            <a:ext cx="3929090" cy="350046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\Desktop\С ФЛЕШКИ\аня\Новая папка\ФОНЫ ДЛЯ ПРЕЗЕНТАЦИЙ\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23554" name="Picture 2" descr="C:\Users\а\Desktop\К ГМО 2021\Фото\20210216_2016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4214842" cy="392909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23555" name="Picture 3" descr="C:\Users\а\Desktop\К ГМО 2021\Фото\20210217_0829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214422"/>
            <a:ext cx="4071966" cy="400052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\Desktop\С ФЛЕШКИ\аня\Новая папка\ФОНЫ ДЛЯ ПРЕЗЕНТАЦИЙ\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24578" name="Picture 2" descr="C:\Users\а\Desktop\К ГМО 2021\Фото\20210217_083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3882865" cy="3000396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</p:pic>
      <p:pic>
        <p:nvPicPr>
          <p:cNvPr id="6" name="Picture 2" descr="C:\Users\а\Desktop\К ГМО 2021\Фото\20210218_1309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143116"/>
            <a:ext cx="4500594" cy="414340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\Desktop\С ФЛЕШКИ\аня\Новая папка\ФОНЫ ДЛЯ ПРЕЗЕНТАЦИЙ\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1214422"/>
            <a:ext cx="77153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театров,  используемые в младшей группе: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Наручный (пальчиковый, перчаточный и др.)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Стендовый  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(магнитный,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теневой, на фланелеграфе)</a:t>
            </a: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Настольный (театр</a:t>
            </a:r>
            <a:r>
              <a:rPr kumimoji="0" lang="ru-RU" sz="2000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игрушек, картонный, плоскостной, др.)</a:t>
            </a:r>
            <a:endParaRPr kumimoji="0" lang="ru-RU" sz="200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    Верховой (тростевые куклы,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ба –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театр ложек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00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    Театр</a:t>
            </a:r>
            <a:r>
              <a:rPr kumimoji="0" lang="ru-RU" sz="2000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ивой куклы (ростовые куклы, платковая кукла) .</a:t>
            </a:r>
            <a:endParaRPr kumimoji="0" lang="ru-RU" sz="200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Картинки по запросу &quot;наручный театр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8"/>
            <a:ext cx="3311912" cy="250033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9" name="Picture 4" descr="Картинки по запросу &quot;театр би ба бо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276720"/>
            <a:ext cx="3319630" cy="258128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10" name="Picture 10" descr="Картинки по запросу &quot;тростевая кукла своими руками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00195" y="3286124"/>
            <a:ext cx="3343805" cy="250033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\Desktop\С ФЛЕШКИ\аня\Новая папка\ФОНЫ ДЛЯ ПРЕЗЕНТАЦИЙ\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0"/>
            <a:ext cx="500066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образовательной деятельности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использованием платковых кукол: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Игры-этюды с платковыми куклами;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Игры-забавы с платковыми куклами;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Подвижные игры;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Инсценировки эпизодов сказок;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Пальчиковая и  артикуляционная гимнастика;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Сюжетные игры с платковыми куклами.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8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Картинки по запросу &quot;Платковые куклы своими руками с использованием масок сказочных героев&quot;"/>
          <p:cNvPicPr/>
          <p:nvPr/>
        </p:nvPicPr>
        <p:blipFill>
          <a:blip r:embed="rId3" cstate="print"/>
          <a:srcRect l="17073" r="4878" b="8000"/>
          <a:stretch>
            <a:fillRect/>
          </a:stretch>
        </p:blipFill>
        <p:spPr bwMode="auto">
          <a:xfrm>
            <a:off x="5500694" y="357166"/>
            <a:ext cx="3643306" cy="2357454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7" name="Рисунок 6" descr="Картинки по запросу &quot;Платковые куклы своими руками с использованием масок сказочных героев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00034" y="3571876"/>
            <a:ext cx="3428992" cy="2286016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500530" y="3571876"/>
            <a:ext cx="4643470" cy="3071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Способы использования платковых кукол в разных видах деятельности: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Сюрпризный момент  в ходе НОД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Организация режимных моментов в группе;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Организация досуга, спектакля для детей;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Использование платковых кукол в трудовой, самостоятельной деятельности;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Использование куклы на прогулке, экскурсии.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\Desktop\С ФЛЕШКИ\аня\Новая папка\ФОНЫ ДЛЯ ПРЕЗЕНТАЦИЙ\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753600" cy="73152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85918" y="2071678"/>
            <a:ext cx="578647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596" y="928670"/>
            <a:ext cx="457203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изготовления платья куклы нужны следующие материалы: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готовые платки или цветная ткань (ширина 1,5м.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длинна – 1 м.);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- 2 резинки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тесьма (длинной 50см.)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ножницы;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иголка и нитки;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липкая лента для одежды.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а\Desktop\К ГМО 2021\Фото\20210215_1457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214686"/>
            <a:ext cx="4357686" cy="3643314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\Desktop\С ФЛЕШКИ\аня\Новая папка\ФОНЫ ДЛЯ ПРЕЗЕНТАЦИЙ\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753600" cy="73152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85918" y="2071678"/>
            <a:ext cx="578647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00034" y="2071678"/>
            <a:ext cx="3786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Берём платок  или отрез ткани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а\Desktop\К ГМО 2021\Фото\20210215_1457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43182"/>
            <a:ext cx="4214842" cy="363684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2589726" y="857232"/>
            <a:ext cx="39645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изготовления платья куклы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\Desktop\С ФЛЕШКИ\аня\Новая папка\ФОНЫ ДЛЯ ПРЕЗЕНТАЦИЙ\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753600" cy="73152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85918" y="2071678"/>
            <a:ext cx="578647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928670"/>
            <a:ext cx="32861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Широкую часть платка «собираем» с помощью иголки и нитки по середине  (получаем волны на платке);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а\Desktop\К ГМО 2021\Фото\IMG-20210218-WA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428868"/>
            <a:ext cx="4500594" cy="400050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\Desktop\С ФЛЕШКИ\аня\Новая папка\ФОНЫ ДЛЯ ПРЕЗЕНТАЦИЙ\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753600" cy="73152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85918" y="2071678"/>
            <a:ext cx="578647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571612"/>
            <a:ext cx="421484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Посредине верхней кромки платка с изнаночной стороны пришиваем тесьму в виде петли в соответствии с размерами головы.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а\Desktop\К ГМО 2021\Фото\20210218_172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714620"/>
            <a:ext cx="4000528" cy="392909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\Desktop\С ФЛЕШКИ\аня\Новая папка\ФОНЫ ДЛЯ ПРЕЗЕНТАЦИЙ\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753600" cy="73152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85918" y="2071678"/>
            <a:ext cx="578647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642918"/>
            <a:ext cx="50006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верхней части  платка с лицевой стороны горизонтально пришиваем липучку, к ней мы будем прилеплять готовую маску, при этом  маски героев могут меняться.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\Desktop\К ГМО 2021\Фото\IMG-20210218-WA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571744"/>
            <a:ext cx="3857652" cy="385765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\Desktop\С ФЛЕШКИ\аня\Новая папка\ФОНЫ ДЛЯ ПРЕЗЕНТАЦИЙ\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753600" cy="73152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85918" y="2071678"/>
            <a:ext cx="578647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28596" y="1046440"/>
            <a:ext cx="34290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концам широкой части платка пришиваем петли из резинки для рук.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а\Desktop\К ГМО 2021\Фото\IMG-20210218-WA0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500306"/>
            <a:ext cx="4000528" cy="421481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401</Words>
  <Application>Microsoft Office PowerPoint</Application>
  <PresentationFormat>Экран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</dc:creator>
  <cp:lastModifiedBy>а</cp:lastModifiedBy>
  <cp:revision>62</cp:revision>
  <dcterms:created xsi:type="dcterms:W3CDTF">2021-02-14T16:37:31Z</dcterms:created>
  <dcterms:modified xsi:type="dcterms:W3CDTF">2021-02-18T10:25:21Z</dcterms:modified>
</cp:coreProperties>
</file>