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341" r:id="rId3"/>
    <p:sldId id="343" r:id="rId4"/>
    <p:sldId id="282" r:id="rId5"/>
    <p:sldId id="296" r:id="rId6"/>
    <p:sldId id="348" r:id="rId7"/>
    <p:sldId id="332" r:id="rId8"/>
    <p:sldId id="284" r:id="rId9"/>
    <p:sldId id="309" r:id="rId10"/>
    <p:sldId id="346" r:id="rId11"/>
    <p:sldId id="308" r:id="rId12"/>
    <p:sldId id="339" r:id="rId13"/>
    <p:sldId id="338" r:id="rId14"/>
    <p:sldId id="347" r:id="rId15"/>
    <p:sldId id="311" r:id="rId16"/>
    <p:sldId id="33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36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F70F45-22ED-4234-9A10-4B57E871EC81}" type="datetimeFigureOut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B3ED2C0-8935-401D-AB3E-D270F8FDF9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1196D0-ECD4-44FD-8473-996E76534B8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07840-A023-4C91-A012-697F8647177B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9D48D-6351-4BB4-BF40-9AD5401682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50739-B823-400D-8D14-9B3511C3F7D3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A2AD8-D8ED-4334-87B0-3DF4618A47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DBF0B-FC4A-49C4-85C5-40EFB8AB12EE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181A2-8F33-45DA-99CA-695DDFBA3D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A353C-F15E-4151-880A-D0DCE6D57D1D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0917E-9664-4849-B4FE-8D79F122E5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69CA9-A1E0-40B6-8463-5B7E58680A96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50C37-275C-43AB-AF39-9AE6AC838C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8F70D-C41C-43DB-8CDB-759DCDB4DD56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1B7C5-55EA-4D35-8FE9-7907062816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2110B-1513-46D5-B972-F7867998FDC9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AED6-BD63-4A68-9EC9-701EDE3BA2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EEC0F-E688-4CED-99BD-3DD36A4E64DE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C548C-A268-409B-913D-FAFB0E90E3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FCF57-7467-4A28-B311-418C79D0E4AD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FC2B3-2C37-4AEC-8933-D16283AE59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965BD-A81C-43B9-ACEF-515DE52CF3EF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6E16E-0F6C-453E-935A-5F2527DB3C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879E9-5A1D-4CE2-A3A6-50F89DF2FD1A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6013D-BC7B-49E2-BDA5-4442133BFB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C90208-EC30-4B5F-973E-806720D3C294}" type="datetime1">
              <a:rPr lang="ru-RU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AE1CC-62E0-4E32-BB58-4FE224A6EC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71538" y="1857364"/>
            <a:ext cx="6215106" cy="1155699"/>
          </a:xfrm>
        </p:spPr>
        <p:txBody>
          <a:bodyPr/>
          <a:lstStyle/>
          <a:p>
            <a:r>
              <a:rPr lang="ru-RU" sz="72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Солнышко-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2786058"/>
            <a:ext cx="6400800" cy="17526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подсолнышко</a:t>
            </a:r>
            <a:r>
              <a:rPr lang="ru-RU" sz="8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3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3951446">
            <a:off x="7842250" y="538163"/>
            <a:ext cx="72548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4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-302608">
            <a:off x="8194675" y="-28575"/>
            <a:ext cx="128111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2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-1293031">
            <a:off x="7816850" y="733425"/>
            <a:ext cx="1579563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5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4362450"/>
            <a:ext cx="24193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4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261343">
            <a:off x="1412875" y="5283200"/>
            <a:ext cx="128111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2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682093" flipH="1">
            <a:off x="4067175" y="5273675"/>
            <a:ext cx="22161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857752" y="4572008"/>
            <a:ext cx="34290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 idx="4294967295"/>
          </p:nvPr>
        </p:nvSpPr>
        <p:spPr>
          <a:xfrm>
            <a:off x="0" y="-1357313"/>
            <a:ext cx="3008313" cy="1143000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1071538" y="-714405"/>
            <a:ext cx="335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0"/>
            <a:ext cx="3643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Sunfl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32656"/>
            <a:ext cx="6696744" cy="6072206"/>
          </a:xfrm>
          <a:prstGeom prst="rect">
            <a:avLst/>
          </a:prstGeom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85852" y="285728"/>
            <a:ext cx="4497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571480"/>
            <a:ext cx="50006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 </a:t>
            </a:r>
            <a:endParaRPr lang="ru-RU" dirty="0" smtClean="0"/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32856"/>
            <a:ext cx="684110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1103313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04664"/>
            <a:ext cx="684110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D8F70D-C41C-43DB-8CDB-759DCDB4DD56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1B7C5-55EA-4D35-8FE9-7907062816A0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pic>
        <p:nvPicPr>
          <p:cNvPr id="6" name="Рисунок 5" descr="IMG_00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188640"/>
            <a:ext cx="8136904" cy="6357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38f7f547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500042"/>
            <a:ext cx="607223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ello_html_3b47cecd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4071942"/>
            <a:ext cx="5929354" cy="237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B2110B-1513-46D5-B972-F7867998FDC9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pic>
        <p:nvPicPr>
          <p:cNvPr id="5" name="Рисунок 4" descr="C:\Users\Воспитатель\Desktop\0610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1201340"/>
            <a:ext cx="5940425" cy="445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D8F70D-C41C-43DB-8CDB-759DCDB4DD56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1B7C5-55EA-4D35-8FE9-7907062816A0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pic>
        <p:nvPicPr>
          <p:cNvPr id="6" name="Рисунок 5" descr="hello_html_214ea78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71480"/>
            <a:ext cx="785818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ello_html_214ea78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310" y="723880"/>
            <a:ext cx="785818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cuments\Downloads\0010-010-Pererabotka-podsolnechnika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250739-B823-400D-8D14-9B3511C3F7D3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A2AD8-D8ED-4334-87B0-3DF4618A471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5122" name="Picture 2" descr="C:\Users\Admin\Desktop\slid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7572428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B2110B-1513-46D5-B972-F7867998FDC9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5" name="Рисунок 4" descr="C:\Users\Воспитатель\Desktop\slide-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6984776" cy="518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250739-B823-400D-8D14-9B3511C3F7D3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A2AD8-D8ED-4334-87B0-3DF4618A471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pic>
        <p:nvPicPr>
          <p:cNvPr id="4098" name="Picture 2" descr="C:\Users\Admin\Desktop\slide-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000924" cy="5240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B2110B-1513-46D5-B972-F7867998FDC9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pic>
        <p:nvPicPr>
          <p:cNvPr id="1026" name="Picture 2" descr="C:\Users\Admin\Documents\Downloads\0009-009-O-lechebnykh-svojstvakh-podsolnech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B2110B-1513-46D5-B972-F7867998FDC9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1026" name="Picture 2" descr="C:\Users\Admin\Documents\Downloads\img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B2110B-1513-46D5-B972-F7867998FDC9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5" name="Рисунок 4" descr="C:\Users\Воспитатель\Desktop\slide-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1197939"/>
            <a:ext cx="5940425" cy="5660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B2110B-1513-46D5-B972-F7867998FDC9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DAED6-BD63-4A68-9EC9-701EDE3BA20F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7170" name="Picture 2" descr="C:\Users\Admin\Desktop\slide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0975" y="1087438"/>
            <a:ext cx="6242050" cy="4681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D8F70D-C41C-43DB-8CDB-759DCDB4DD56}" type="datetime1">
              <a:rPr lang="ru-RU" smtClean="0"/>
              <a:pPr>
                <a:defRPr/>
              </a:pPr>
              <a:t>02.04.2019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1B7C5-55EA-4D35-8FE9-7907062816A0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pic>
        <p:nvPicPr>
          <p:cNvPr id="47106" name="Picture 2" descr="https://im0-tub-ru.yandex.net/i?id=e28283f696bb37d2412330ae803d29f5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8429684" cy="6643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ч.школа 1.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1.</Template>
  <TotalTime>2443</TotalTime>
  <Words>69</Words>
  <Application>Microsoft Office PowerPoint</Application>
  <PresentationFormat>Экран (4:3)</PresentationFormat>
  <Paragraphs>46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нач.школа 1.</vt:lpstr>
      <vt:lpstr>Солнышко-</vt:lpstr>
      <vt:lpstr> </vt:lpstr>
      <vt:lpstr>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Солнечный</dc:title>
  <dc:creator>admin</dc:creator>
  <dc:description>http://aida.ucoz.ru</dc:description>
  <cp:lastModifiedBy>Воспитатель</cp:lastModifiedBy>
  <cp:revision>257</cp:revision>
  <dcterms:created xsi:type="dcterms:W3CDTF">2011-04-16T20:58:27Z</dcterms:created>
  <dcterms:modified xsi:type="dcterms:W3CDTF">2019-04-02T06:36:34Z</dcterms:modified>
</cp:coreProperties>
</file>