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71" r:id="rId4"/>
    <p:sldId id="267" r:id="rId5"/>
    <p:sldId id="273" r:id="rId6"/>
    <p:sldId id="304" r:id="rId7"/>
    <p:sldId id="272" r:id="rId8"/>
    <p:sldId id="265" r:id="rId9"/>
    <p:sldId id="264" r:id="rId10"/>
    <p:sldId id="291" r:id="rId11"/>
    <p:sldId id="263" r:id="rId12"/>
    <p:sldId id="293" r:id="rId13"/>
    <p:sldId id="294" r:id="rId14"/>
    <p:sldId id="301" r:id="rId15"/>
    <p:sldId id="287" r:id="rId16"/>
    <p:sldId id="295" r:id="rId17"/>
    <p:sldId id="282" r:id="rId18"/>
    <p:sldId id="297" r:id="rId19"/>
    <p:sldId id="298" r:id="rId20"/>
    <p:sldId id="303" r:id="rId21"/>
    <p:sldId id="288" r:id="rId22"/>
    <p:sldId id="299" r:id="rId23"/>
    <p:sldId id="300" r:id="rId24"/>
    <p:sldId id="281" r:id="rId25"/>
    <p:sldId id="262" r:id="rId26"/>
    <p:sldId id="277" r:id="rId27"/>
    <p:sldId id="274" r:id="rId28"/>
    <p:sldId id="302" r:id="rId29"/>
    <p:sldId id="278" r:id="rId30"/>
    <p:sldId id="275" r:id="rId31"/>
    <p:sldId id="279" r:id="rId32"/>
    <p:sldId id="276" r:id="rId33"/>
    <p:sldId id="280" r:id="rId34"/>
    <p:sldId id="285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5" autoAdjust="0"/>
    <p:restoredTop sz="94624" autoAdjust="0"/>
  </p:normalViewPr>
  <p:slideViewPr>
    <p:cSldViewPr>
      <p:cViewPr varScale="1">
        <p:scale>
          <a:sx n="67" d="100"/>
          <a:sy n="67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032E0-8B54-4883-B178-1B56BEFFAB62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4B3F5723-53C5-41BC-BB13-87F2F7BC4A1F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Работа с заместителем объекта</a:t>
          </a:r>
          <a:endParaRPr lang="ru-RU" sz="2400" b="1" dirty="0">
            <a:latin typeface="Comic Sans MS" pitchFamily="66" charset="0"/>
          </a:endParaRPr>
        </a:p>
      </dgm:t>
    </dgm:pt>
    <dgm:pt modelId="{21BDA257-10EC-4FC9-92BF-5FD065D06926}" type="parTrans" cxnId="{3B254B5B-0CD6-47C3-97D2-F332181D913E}">
      <dgm:prSet/>
      <dgm:spPr/>
      <dgm:t>
        <a:bodyPr/>
        <a:lstStyle/>
        <a:p>
          <a:endParaRPr lang="ru-RU"/>
        </a:p>
      </dgm:t>
    </dgm:pt>
    <dgm:pt modelId="{8E0C03CA-1F15-43F3-AAF9-94BD63E452CF}" type="sibTrans" cxnId="{3B254B5B-0CD6-47C3-97D2-F332181D913E}">
      <dgm:prSet/>
      <dgm:spPr/>
      <dgm:t>
        <a:bodyPr/>
        <a:lstStyle/>
        <a:p>
          <a:endParaRPr lang="ru-RU"/>
        </a:p>
      </dgm:t>
    </dgm:pt>
    <dgm:pt modelId="{A4C93249-43A3-47A3-88DE-1B372201F760}">
      <dgm:prSet phldrT="[Текст]" custT="1"/>
      <dgm:spPr/>
      <dgm:t>
        <a:bodyPr/>
        <a:lstStyle/>
        <a:p>
          <a:r>
            <a:rPr lang="ru-RU" sz="2800" b="1" dirty="0" smtClean="0">
              <a:latin typeface="Comic Sans MS" pitchFamily="66" charset="0"/>
            </a:rPr>
            <a:t>Создание заместителя объекта</a:t>
          </a:r>
          <a:endParaRPr lang="ru-RU" sz="2800" b="1" dirty="0">
            <a:latin typeface="Comic Sans MS" pitchFamily="66" charset="0"/>
          </a:endParaRPr>
        </a:p>
      </dgm:t>
    </dgm:pt>
    <dgm:pt modelId="{81C4DDFA-E5FB-4271-8EB6-227C9DED0D07}" type="parTrans" cxnId="{6876E8FB-BD0C-4713-B18B-D95D8B8F471C}">
      <dgm:prSet/>
      <dgm:spPr/>
      <dgm:t>
        <a:bodyPr/>
        <a:lstStyle/>
        <a:p>
          <a:endParaRPr lang="ru-RU"/>
        </a:p>
      </dgm:t>
    </dgm:pt>
    <dgm:pt modelId="{0790058A-76EB-4DD0-8760-2BC2F1AE4194}" type="sibTrans" cxnId="{6876E8FB-BD0C-4713-B18B-D95D8B8F471C}">
      <dgm:prSet/>
      <dgm:spPr/>
      <dgm:t>
        <a:bodyPr/>
        <a:lstStyle/>
        <a:p>
          <a:endParaRPr lang="ru-RU"/>
        </a:p>
      </dgm:t>
    </dgm:pt>
    <dgm:pt modelId="{FE49BBB9-BB5A-4241-9C77-C4EC43247406}">
      <dgm:prSet phldrT="[Текст]" custT="1"/>
      <dgm:spPr/>
      <dgm:t>
        <a:bodyPr/>
        <a:lstStyle/>
        <a:p>
          <a:r>
            <a:rPr lang="ru-RU" sz="3600" b="1" dirty="0" smtClean="0">
              <a:latin typeface="Comic Sans MS" pitchFamily="66" charset="0"/>
            </a:rPr>
            <a:t>Изучение свойств объекта</a:t>
          </a:r>
          <a:endParaRPr lang="ru-RU" sz="3600" b="1" dirty="0">
            <a:latin typeface="Comic Sans MS" pitchFamily="66" charset="0"/>
          </a:endParaRPr>
        </a:p>
      </dgm:t>
    </dgm:pt>
    <dgm:pt modelId="{07AE81C1-540E-4E21-9F08-DABDB8EE48B8}" type="parTrans" cxnId="{CAB853C2-B967-42FB-8C97-2CBD25618686}">
      <dgm:prSet/>
      <dgm:spPr/>
      <dgm:t>
        <a:bodyPr/>
        <a:lstStyle/>
        <a:p>
          <a:endParaRPr lang="ru-RU"/>
        </a:p>
      </dgm:t>
    </dgm:pt>
    <dgm:pt modelId="{E8B42B45-57C0-47A8-8E31-C8A51F1D0A02}" type="sibTrans" cxnId="{CAB853C2-B967-42FB-8C97-2CBD25618686}">
      <dgm:prSet/>
      <dgm:spPr/>
      <dgm:t>
        <a:bodyPr/>
        <a:lstStyle/>
        <a:p>
          <a:endParaRPr lang="ru-RU"/>
        </a:p>
      </dgm:t>
    </dgm:pt>
    <dgm:pt modelId="{1DDE58EF-8C18-44D4-8ACC-EEC86E21985B}" type="pres">
      <dgm:prSet presAssocID="{616032E0-8B54-4883-B178-1B56BEFFAB62}" presName="Name0" presStyleCnt="0">
        <dgm:presLayoutVars>
          <dgm:dir/>
          <dgm:animLvl val="lvl"/>
          <dgm:resizeHandles val="exact"/>
        </dgm:presLayoutVars>
      </dgm:prSet>
      <dgm:spPr/>
    </dgm:pt>
    <dgm:pt modelId="{06D8EC98-8F37-45BD-9705-5F362A006327}" type="pres">
      <dgm:prSet presAssocID="{4B3F5723-53C5-41BC-BB13-87F2F7BC4A1F}" presName="Name8" presStyleCnt="0"/>
      <dgm:spPr/>
    </dgm:pt>
    <dgm:pt modelId="{899EB853-BF6F-4A4D-B33B-3C46698B0CE3}" type="pres">
      <dgm:prSet presAssocID="{4B3F5723-53C5-41BC-BB13-87F2F7BC4A1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ABB9D-507E-4F7F-86C8-6A932CD9FF96}" type="pres">
      <dgm:prSet presAssocID="{4B3F5723-53C5-41BC-BB13-87F2F7BC4A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BF256-ADFE-4685-9442-5C29ACDAD25A}" type="pres">
      <dgm:prSet presAssocID="{A4C93249-43A3-47A3-88DE-1B372201F760}" presName="Name8" presStyleCnt="0"/>
      <dgm:spPr/>
    </dgm:pt>
    <dgm:pt modelId="{31E0CB7F-C71D-4EF7-8E0E-7BE4E7CF7CBE}" type="pres">
      <dgm:prSet presAssocID="{A4C93249-43A3-47A3-88DE-1B372201F76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745FE-926E-4F1E-B0EF-B83C1C5E071C}" type="pres">
      <dgm:prSet presAssocID="{A4C93249-43A3-47A3-88DE-1B372201F7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95E19-9628-4F1C-8069-3DAC6B060547}" type="pres">
      <dgm:prSet presAssocID="{FE49BBB9-BB5A-4241-9C77-C4EC43247406}" presName="Name8" presStyleCnt="0"/>
      <dgm:spPr/>
    </dgm:pt>
    <dgm:pt modelId="{7744F2FE-A1BF-48DF-9136-690884F094D6}" type="pres">
      <dgm:prSet presAssocID="{FE49BBB9-BB5A-4241-9C77-C4EC4324740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606F0-4392-4FCE-ADCC-107160841846}" type="pres">
      <dgm:prSet presAssocID="{FE49BBB9-BB5A-4241-9C77-C4EC432474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91FFD-4FB1-4910-86EB-BEECED01924F}" type="presOf" srcId="{A4C93249-43A3-47A3-88DE-1B372201F760}" destId="{1DD745FE-926E-4F1E-B0EF-B83C1C5E071C}" srcOrd="1" destOrd="0" presId="urn:microsoft.com/office/officeart/2005/8/layout/pyramid1"/>
    <dgm:cxn modelId="{CED39B3D-3C48-4E45-ADD3-60837ECF8962}" type="presOf" srcId="{FE49BBB9-BB5A-4241-9C77-C4EC43247406}" destId="{D5A606F0-4392-4FCE-ADCC-107160841846}" srcOrd="1" destOrd="0" presId="urn:microsoft.com/office/officeart/2005/8/layout/pyramid1"/>
    <dgm:cxn modelId="{D095BADB-2E7F-464A-B172-F4C106AA1354}" type="presOf" srcId="{4B3F5723-53C5-41BC-BB13-87F2F7BC4A1F}" destId="{899EB853-BF6F-4A4D-B33B-3C46698B0CE3}" srcOrd="0" destOrd="0" presId="urn:microsoft.com/office/officeart/2005/8/layout/pyramid1"/>
    <dgm:cxn modelId="{CAB853C2-B967-42FB-8C97-2CBD25618686}" srcId="{616032E0-8B54-4883-B178-1B56BEFFAB62}" destId="{FE49BBB9-BB5A-4241-9C77-C4EC43247406}" srcOrd="2" destOrd="0" parTransId="{07AE81C1-540E-4E21-9F08-DABDB8EE48B8}" sibTransId="{E8B42B45-57C0-47A8-8E31-C8A51F1D0A02}"/>
    <dgm:cxn modelId="{6876E8FB-BD0C-4713-B18B-D95D8B8F471C}" srcId="{616032E0-8B54-4883-B178-1B56BEFFAB62}" destId="{A4C93249-43A3-47A3-88DE-1B372201F760}" srcOrd="1" destOrd="0" parTransId="{81C4DDFA-E5FB-4271-8EB6-227C9DED0D07}" sibTransId="{0790058A-76EB-4DD0-8760-2BC2F1AE4194}"/>
    <dgm:cxn modelId="{3B254B5B-0CD6-47C3-97D2-F332181D913E}" srcId="{616032E0-8B54-4883-B178-1B56BEFFAB62}" destId="{4B3F5723-53C5-41BC-BB13-87F2F7BC4A1F}" srcOrd="0" destOrd="0" parTransId="{21BDA257-10EC-4FC9-92BF-5FD065D06926}" sibTransId="{8E0C03CA-1F15-43F3-AAF9-94BD63E452CF}"/>
    <dgm:cxn modelId="{F8CD9610-D255-4EED-827C-FBA24A7DC11A}" type="presOf" srcId="{616032E0-8B54-4883-B178-1B56BEFFAB62}" destId="{1DDE58EF-8C18-44D4-8ACC-EEC86E21985B}" srcOrd="0" destOrd="0" presId="urn:microsoft.com/office/officeart/2005/8/layout/pyramid1"/>
    <dgm:cxn modelId="{7C93E0DB-8D46-4C43-92BF-6273EF16532D}" type="presOf" srcId="{FE49BBB9-BB5A-4241-9C77-C4EC43247406}" destId="{7744F2FE-A1BF-48DF-9136-690884F094D6}" srcOrd="0" destOrd="0" presId="urn:microsoft.com/office/officeart/2005/8/layout/pyramid1"/>
    <dgm:cxn modelId="{8779F9C5-50BC-44DF-9AE9-6FDF0EA2E097}" type="presOf" srcId="{A4C93249-43A3-47A3-88DE-1B372201F760}" destId="{31E0CB7F-C71D-4EF7-8E0E-7BE4E7CF7CBE}" srcOrd="0" destOrd="0" presId="urn:microsoft.com/office/officeart/2005/8/layout/pyramid1"/>
    <dgm:cxn modelId="{1DFAE8CA-188D-4BAE-A905-F203734EAFE3}" type="presOf" srcId="{4B3F5723-53C5-41BC-BB13-87F2F7BC4A1F}" destId="{A48ABB9D-507E-4F7F-86C8-6A932CD9FF96}" srcOrd="1" destOrd="0" presId="urn:microsoft.com/office/officeart/2005/8/layout/pyramid1"/>
    <dgm:cxn modelId="{C4433855-1506-4C2B-91B3-7C14A9CC3820}" type="presParOf" srcId="{1DDE58EF-8C18-44D4-8ACC-EEC86E21985B}" destId="{06D8EC98-8F37-45BD-9705-5F362A006327}" srcOrd="0" destOrd="0" presId="urn:microsoft.com/office/officeart/2005/8/layout/pyramid1"/>
    <dgm:cxn modelId="{0A3B3609-DCED-4AE5-8416-F5E232B915B5}" type="presParOf" srcId="{06D8EC98-8F37-45BD-9705-5F362A006327}" destId="{899EB853-BF6F-4A4D-B33B-3C46698B0CE3}" srcOrd="0" destOrd="0" presId="urn:microsoft.com/office/officeart/2005/8/layout/pyramid1"/>
    <dgm:cxn modelId="{C69D7E0B-ED30-49D4-BFE9-9F6F0DCB8227}" type="presParOf" srcId="{06D8EC98-8F37-45BD-9705-5F362A006327}" destId="{A48ABB9D-507E-4F7F-86C8-6A932CD9FF96}" srcOrd="1" destOrd="0" presId="urn:microsoft.com/office/officeart/2005/8/layout/pyramid1"/>
    <dgm:cxn modelId="{D18B005C-8508-4FDE-BAA9-F3DA9DCD74B6}" type="presParOf" srcId="{1DDE58EF-8C18-44D4-8ACC-EEC86E21985B}" destId="{10CBF256-ADFE-4685-9442-5C29ACDAD25A}" srcOrd="1" destOrd="0" presId="urn:microsoft.com/office/officeart/2005/8/layout/pyramid1"/>
    <dgm:cxn modelId="{DE387DC9-353B-4ED6-BA6C-818629744AA7}" type="presParOf" srcId="{10CBF256-ADFE-4685-9442-5C29ACDAD25A}" destId="{31E0CB7F-C71D-4EF7-8E0E-7BE4E7CF7CBE}" srcOrd="0" destOrd="0" presId="urn:microsoft.com/office/officeart/2005/8/layout/pyramid1"/>
    <dgm:cxn modelId="{0FA6719C-3889-4A1E-85B1-831B05707312}" type="presParOf" srcId="{10CBF256-ADFE-4685-9442-5C29ACDAD25A}" destId="{1DD745FE-926E-4F1E-B0EF-B83C1C5E071C}" srcOrd="1" destOrd="0" presId="urn:microsoft.com/office/officeart/2005/8/layout/pyramid1"/>
    <dgm:cxn modelId="{BB3FB38F-5A29-487E-AB61-8A30E41A168D}" type="presParOf" srcId="{1DDE58EF-8C18-44D4-8ACC-EEC86E21985B}" destId="{AE195E19-9628-4F1C-8069-3DAC6B060547}" srcOrd="2" destOrd="0" presId="urn:microsoft.com/office/officeart/2005/8/layout/pyramid1"/>
    <dgm:cxn modelId="{E665BD4A-EBBC-4EFF-9AED-03C244AB958A}" type="presParOf" srcId="{AE195E19-9628-4F1C-8069-3DAC6B060547}" destId="{7744F2FE-A1BF-48DF-9136-690884F094D6}" srcOrd="0" destOrd="0" presId="urn:microsoft.com/office/officeart/2005/8/layout/pyramid1"/>
    <dgm:cxn modelId="{8109CFF0-CAA5-4567-88EF-1E986A95A5C6}" type="presParOf" srcId="{AE195E19-9628-4F1C-8069-3DAC6B060547}" destId="{D5A606F0-4392-4FCE-ADCC-107160841846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51B00-ECA2-4230-AB5C-894688F2AF75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04331004-594D-4278-B8F8-36341E86272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mic Sans MS" pitchFamily="66" charset="0"/>
            </a:rPr>
            <a:t>Повышение интереса к занятиям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4BD4D180-6801-415D-BF72-F0DBBE13CC98}" type="parTrans" cxnId="{83849F5A-00A5-487A-BE77-DF379F9D7C14}">
      <dgm:prSet/>
      <dgm:spPr/>
      <dgm:t>
        <a:bodyPr/>
        <a:lstStyle/>
        <a:p>
          <a:endParaRPr lang="ru-RU"/>
        </a:p>
      </dgm:t>
    </dgm:pt>
    <dgm:pt modelId="{6A7EB7BC-6F7D-4DB3-83E5-5B0D0364E9F9}" type="sibTrans" cxnId="{83849F5A-00A5-487A-BE77-DF379F9D7C14}">
      <dgm:prSet/>
      <dgm:spPr/>
      <dgm:t>
        <a:bodyPr/>
        <a:lstStyle/>
        <a:p>
          <a:endParaRPr lang="ru-RU"/>
        </a:p>
      </dgm:t>
    </dgm:pt>
    <dgm:pt modelId="{04E563A8-30E4-4CDD-A3AD-BFF3BB42516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omic Sans MS" pitchFamily="66" charset="0"/>
            </a:rPr>
            <a:t>Облегчает и ускоряет процесс запоминания (прем работы с памятью)</a:t>
          </a:r>
          <a:endParaRPr lang="ru-RU" sz="18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5ABFC166-3594-41AF-972B-C6BB9AAC5394}" type="parTrans" cxnId="{280B4E33-6E69-449E-B075-D5DEF99A32EC}">
      <dgm:prSet/>
      <dgm:spPr/>
      <dgm:t>
        <a:bodyPr/>
        <a:lstStyle/>
        <a:p>
          <a:endParaRPr lang="ru-RU"/>
        </a:p>
      </dgm:t>
    </dgm:pt>
    <dgm:pt modelId="{B16A8494-C92A-450D-BADB-90CBB3ADFC99}" type="sibTrans" cxnId="{280B4E33-6E69-449E-B075-D5DEF99A32EC}">
      <dgm:prSet/>
      <dgm:spPr/>
      <dgm:t>
        <a:bodyPr/>
        <a:lstStyle/>
        <a:p>
          <a:endParaRPr lang="ru-RU"/>
        </a:p>
      </dgm:t>
    </dgm:pt>
    <dgm:pt modelId="{3B443DC6-95E2-4FEF-A58C-4185F89870F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omic Sans MS" pitchFamily="66" charset="0"/>
            </a:rPr>
            <a:t>Выделять главное, анализировать и систематизировать знания</a:t>
          </a:r>
          <a:endParaRPr lang="ru-RU" sz="18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822FD782-8366-482E-85EF-27BAE4CE365E}" type="parTrans" cxnId="{061AC6CB-5A85-4335-9FF0-B6BDAD8EDC09}">
      <dgm:prSet/>
      <dgm:spPr/>
      <dgm:t>
        <a:bodyPr/>
        <a:lstStyle/>
        <a:p>
          <a:endParaRPr lang="ru-RU"/>
        </a:p>
      </dgm:t>
    </dgm:pt>
    <dgm:pt modelId="{46DB6E79-09FB-488C-AE97-C4F1BB0B308B}" type="sibTrans" cxnId="{061AC6CB-5A85-4335-9FF0-B6BDAD8EDC09}">
      <dgm:prSet/>
      <dgm:spPr/>
      <dgm:t>
        <a:bodyPr/>
        <a:lstStyle/>
        <a:p>
          <a:endParaRPr lang="ru-RU"/>
        </a:p>
      </dgm:t>
    </dgm:pt>
    <dgm:pt modelId="{619A2F9E-1B36-4B77-B36E-E5B4C807096F}" type="pres">
      <dgm:prSet presAssocID="{C8C51B00-ECA2-4230-AB5C-894688F2AF75}" presName="Name0" presStyleCnt="0">
        <dgm:presLayoutVars>
          <dgm:dir/>
          <dgm:resizeHandles val="exact"/>
        </dgm:presLayoutVars>
      </dgm:prSet>
      <dgm:spPr/>
    </dgm:pt>
    <dgm:pt modelId="{91C0117F-1567-4EEB-9F64-8D25922FD1FA}" type="pres">
      <dgm:prSet presAssocID="{C8C51B00-ECA2-4230-AB5C-894688F2AF75}" presName="fgShape" presStyleLbl="fgShp" presStyleIdx="0" presStyleCnt="1"/>
      <dgm:spPr/>
    </dgm:pt>
    <dgm:pt modelId="{4A849EAE-EEEF-43DA-9940-A1769179F84D}" type="pres">
      <dgm:prSet presAssocID="{C8C51B00-ECA2-4230-AB5C-894688F2AF75}" presName="linComp" presStyleCnt="0"/>
      <dgm:spPr/>
    </dgm:pt>
    <dgm:pt modelId="{AA847F70-6E80-4EDA-A333-4615E1958598}" type="pres">
      <dgm:prSet presAssocID="{04331004-594D-4278-B8F8-36341E86272F}" presName="compNode" presStyleCnt="0"/>
      <dgm:spPr/>
    </dgm:pt>
    <dgm:pt modelId="{C1EDB661-A22A-443C-BC09-CA912B33D30B}" type="pres">
      <dgm:prSet presAssocID="{04331004-594D-4278-B8F8-36341E86272F}" presName="bkgdShape" presStyleLbl="node1" presStyleIdx="0" presStyleCnt="3" custLinFactNeighborX="-64"/>
      <dgm:spPr/>
      <dgm:t>
        <a:bodyPr/>
        <a:lstStyle/>
        <a:p>
          <a:endParaRPr lang="ru-RU"/>
        </a:p>
      </dgm:t>
    </dgm:pt>
    <dgm:pt modelId="{393B11B2-315F-4E18-85AF-5EE45EFF53D0}" type="pres">
      <dgm:prSet presAssocID="{04331004-594D-4278-B8F8-36341E86272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57CFA-C8DE-4CB7-B833-824F67D87A7B}" type="pres">
      <dgm:prSet presAssocID="{04331004-594D-4278-B8F8-36341E86272F}" presName="invisiNode" presStyleLbl="node1" presStyleIdx="0" presStyleCnt="3"/>
      <dgm:spPr/>
    </dgm:pt>
    <dgm:pt modelId="{85D49510-257E-44CB-A433-5D3D775DBE2E}" type="pres">
      <dgm:prSet presAssocID="{04331004-594D-4278-B8F8-36341E86272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99C50F-AB58-41AB-AD3E-8ED50142BA94}" type="pres">
      <dgm:prSet presAssocID="{6A7EB7BC-6F7D-4DB3-83E5-5B0D0364E9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CCDF6F-7575-4983-983C-1B45355139D4}" type="pres">
      <dgm:prSet presAssocID="{04E563A8-30E4-4CDD-A3AD-BFF3BB425165}" presName="compNode" presStyleCnt="0"/>
      <dgm:spPr/>
    </dgm:pt>
    <dgm:pt modelId="{4467F200-395A-4C58-AC68-3D107191AC30}" type="pres">
      <dgm:prSet presAssocID="{04E563A8-30E4-4CDD-A3AD-BFF3BB425165}" presName="bkgdShape" presStyleLbl="node1" presStyleIdx="1" presStyleCnt="3"/>
      <dgm:spPr/>
      <dgm:t>
        <a:bodyPr/>
        <a:lstStyle/>
        <a:p>
          <a:endParaRPr lang="ru-RU"/>
        </a:p>
      </dgm:t>
    </dgm:pt>
    <dgm:pt modelId="{7D84D7B2-0359-4EB7-9B8E-D2BDDD740B1B}" type="pres">
      <dgm:prSet presAssocID="{04E563A8-30E4-4CDD-A3AD-BFF3BB42516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C94A2-F946-485B-AE5E-350A931042EE}" type="pres">
      <dgm:prSet presAssocID="{04E563A8-30E4-4CDD-A3AD-BFF3BB425165}" presName="invisiNode" presStyleLbl="node1" presStyleIdx="1" presStyleCnt="3"/>
      <dgm:spPr/>
    </dgm:pt>
    <dgm:pt modelId="{23B4E732-9627-48BC-9C5C-A9966CF96A5D}" type="pres">
      <dgm:prSet presAssocID="{04E563A8-30E4-4CDD-A3AD-BFF3BB42516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17555E-028F-4559-A6DB-C90DD2459BC6}" type="pres">
      <dgm:prSet presAssocID="{B16A8494-C92A-450D-BADB-90CBB3ADFC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6F59E3-3D67-4354-A586-FA8D883586C3}" type="pres">
      <dgm:prSet presAssocID="{3B443DC6-95E2-4FEF-A58C-4185F89870F2}" presName="compNode" presStyleCnt="0"/>
      <dgm:spPr/>
    </dgm:pt>
    <dgm:pt modelId="{D3FA7F64-2B5F-429B-8CDB-43BB41C7B798}" type="pres">
      <dgm:prSet presAssocID="{3B443DC6-95E2-4FEF-A58C-4185F89870F2}" presName="bkgdShape" presStyleLbl="node1" presStyleIdx="2" presStyleCnt="3"/>
      <dgm:spPr/>
      <dgm:t>
        <a:bodyPr/>
        <a:lstStyle/>
        <a:p>
          <a:endParaRPr lang="ru-RU"/>
        </a:p>
      </dgm:t>
    </dgm:pt>
    <dgm:pt modelId="{8DC61F65-D08D-456A-AF52-E4AB2D4EE949}" type="pres">
      <dgm:prSet presAssocID="{3B443DC6-95E2-4FEF-A58C-4185F89870F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0640C-841A-421F-BA9D-589B12B6EB07}" type="pres">
      <dgm:prSet presAssocID="{3B443DC6-95E2-4FEF-A58C-4185F89870F2}" presName="invisiNode" presStyleLbl="node1" presStyleIdx="2" presStyleCnt="3"/>
      <dgm:spPr/>
    </dgm:pt>
    <dgm:pt modelId="{751A56C3-1306-4F13-8EBB-A95E32073EA6}" type="pres">
      <dgm:prSet presAssocID="{3B443DC6-95E2-4FEF-A58C-4185F89870F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61AC6CB-5A85-4335-9FF0-B6BDAD8EDC09}" srcId="{C8C51B00-ECA2-4230-AB5C-894688F2AF75}" destId="{3B443DC6-95E2-4FEF-A58C-4185F89870F2}" srcOrd="2" destOrd="0" parTransId="{822FD782-8366-482E-85EF-27BAE4CE365E}" sibTransId="{46DB6E79-09FB-488C-AE97-C4F1BB0B308B}"/>
    <dgm:cxn modelId="{83849F5A-00A5-487A-BE77-DF379F9D7C14}" srcId="{C8C51B00-ECA2-4230-AB5C-894688F2AF75}" destId="{04331004-594D-4278-B8F8-36341E86272F}" srcOrd="0" destOrd="0" parTransId="{4BD4D180-6801-415D-BF72-F0DBBE13CC98}" sibTransId="{6A7EB7BC-6F7D-4DB3-83E5-5B0D0364E9F9}"/>
    <dgm:cxn modelId="{CC71F79B-76B5-4679-A3F4-D630061FC4F1}" type="presOf" srcId="{04331004-594D-4278-B8F8-36341E86272F}" destId="{C1EDB661-A22A-443C-BC09-CA912B33D30B}" srcOrd="0" destOrd="0" presId="urn:microsoft.com/office/officeart/2005/8/layout/hList7"/>
    <dgm:cxn modelId="{B36C9E8F-201C-4484-A89A-91883F7696C3}" type="presOf" srcId="{B16A8494-C92A-450D-BADB-90CBB3ADFC99}" destId="{4517555E-028F-4559-A6DB-C90DD2459BC6}" srcOrd="0" destOrd="0" presId="urn:microsoft.com/office/officeart/2005/8/layout/hList7"/>
    <dgm:cxn modelId="{5AA87005-1BE8-434B-991F-594CAAA0B035}" type="presOf" srcId="{3B443DC6-95E2-4FEF-A58C-4185F89870F2}" destId="{D3FA7F64-2B5F-429B-8CDB-43BB41C7B798}" srcOrd="0" destOrd="0" presId="urn:microsoft.com/office/officeart/2005/8/layout/hList7"/>
    <dgm:cxn modelId="{B7842D81-17ED-4811-800C-C09F9B77AA88}" type="presOf" srcId="{6A7EB7BC-6F7D-4DB3-83E5-5B0D0364E9F9}" destId="{2E99C50F-AB58-41AB-AD3E-8ED50142BA94}" srcOrd="0" destOrd="0" presId="urn:microsoft.com/office/officeart/2005/8/layout/hList7"/>
    <dgm:cxn modelId="{D3D8C511-9712-4529-80B6-86CC85651173}" type="presOf" srcId="{04E563A8-30E4-4CDD-A3AD-BFF3BB425165}" destId="{4467F200-395A-4C58-AC68-3D107191AC30}" srcOrd="0" destOrd="0" presId="urn:microsoft.com/office/officeart/2005/8/layout/hList7"/>
    <dgm:cxn modelId="{280B4E33-6E69-449E-B075-D5DEF99A32EC}" srcId="{C8C51B00-ECA2-4230-AB5C-894688F2AF75}" destId="{04E563A8-30E4-4CDD-A3AD-BFF3BB425165}" srcOrd="1" destOrd="0" parTransId="{5ABFC166-3594-41AF-972B-C6BB9AAC5394}" sibTransId="{B16A8494-C92A-450D-BADB-90CBB3ADFC99}"/>
    <dgm:cxn modelId="{796C9E6A-6DDA-4EAB-A0FA-06370404DD3B}" type="presOf" srcId="{04E563A8-30E4-4CDD-A3AD-BFF3BB425165}" destId="{7D84D7B2-0359-4EB7-9B8E-D2BDDD740B1B}" srcOrd="1" destOrd="0" presId="urn:microsoft.com/office/officeart/2005/8/layout/hList7"/>
    <dgm:cxn modelId="{A35D0959-4D5F-4BEA-8F75-148200A9CC42}" type="presOf" srcId="{04331004-594D-4278-B8F8-36341E86272F}" destId="{393B11B2-315F-4E18-85AF-5EE45EFF53D0}" srcOrd="1" destOrd="0" presId="urn:microsoft.com/office/officeart/2005/8/layout/hList7"/>
    <dgm:cxn modelId="{29C4D57A-E27E-45FC-9C0F-70757B71B20E}" type="presOf" srcId="{C8C51B00-ECA2-4230-AB5C-894688F2AF75}" destId="{619A2F9E-1B36-4B77-B36E-E5B4C807096F}" srcOrd="0" destOrd="0" presId="urn:microsoft.com/office/officeart/2005/8/layout/hList7"/>
    <dgm:cxn modelId="{66C6C1AB-7D16-408F-813F-A5A0574B9E3B}" type="presOf" srcId="{3B443DC6-95E2-4FEF-A58C-4185F89870F2}" destId="{8DC61F65-D08D-456A-AF52-E4AB2D4EE949}" srcOrd="1" destOrd="0" presId="urn:microsoft.com/office/officeart/2005/8/layout/hList7"/>
    <dgm:cxn modelId="{858A756B-5BE6-4A58-9E16-2ECE3775A018}" type="presParOf" srcId="{619A2F9E-1B36-4B77-B36E-E5B4C807096F}" destId="{91C0117F-1567-4EEB-9F64-8D25922FD1FA}" srcOrd="0" destOrd="0" presId="urn:microsoft.com/office/officeart/2005/8/layout/hList7"/>
    <dgm:cxn modelId="{AC95283F-A31F-488C-BD12-7F1871CC13A3}" type="presParOf" srcId="{619A2F9E-1B36-4B77-B36E-E5B4C807096F}" destId="{4A849EAE-EEEF-43DA-9940-A1769179F84D}" srcOrd="1" destOrd="0" presId="urn:microsoft.com/office/officeart/2005/8/layout/hList7"/>
    <dgm:cxn modelId="{10381FA0-3FD0-44F0-A7C2-38369725ADDF}" type="presParOf" srcId="{4A849EAE-EEEF-43DA-9940-A1769179F84D}" destId="{AA847F70-6E80-4EDA-A333-4615E1958598}" srcOrd="0" destOrd="0" presId="urn:microsoft.com/office/officeart/2005/8/layout/hList7"/>
    <dgm:cxn modelId="{4F5B846C-BC24-4468-8077-0217B57C72E0}" type="presParOf" srcId="{AA847F70-6E80-4EDA-A333-4615E1958598}" destId="{C1EDB661-A22A-443C-BC09-CA912B33D30B}" srcOrd="0" destOrd="0" presId="urn:microsoft.com/office/officeart/2005/8/layout/hList7"/>
    <dgm:cxn modelId="{72A5B805-5FAF-40B4-8120-43B2A10E44DD}" type="presParOf" srcId="{AA847F70-6E80-4EDA-A333-4615E1958598}" destId="{393B11B2-315F-4E18-85AF-5EE45EFF53D0}" srcOrd="1" destOrd="0" presId="urn:microsoft.com/office/officeart/2005/8/layout/hList7"/>
    <dgm:cxn modelId="{EB9F49BA-99E4-44E1-A098-EBC1C29BD6D8}" type="presParOf" srcId="{AA847F70-6E80-4EDA-A333-4615E1958598}" destId="{D1E57CFA-C8DE-4CB7-B833-824F67D87A7B}" srcOrd="2" destOrd="0" presId="urn:microsoft.com/office/officeart/2005/8/layout/hList7"/>
    <dgm:cxn modelId="{0FE7B827-B3B4-4653-9891-34830CBA08B1}" type="presParOf" srcId="{AA847F70-6E80-4EDA-A333-4615E1958598}" destId="{85D49510-257E-44CB-A433-5D3D775DBE2E}" srcOrd="3" destOrd="0" presId="urn:microsoft.com/office/officeart/2005/8/layout/hList7"/>
    <dgm:cxn modelId="{DF8E2D34-B661-41DB-AA9B-2F7006713728}" type="presParOf" srcId="{4A849EAE-EEEF-43DA-9940-A1769179F84D}" destId="{2E99C50F-AB58-41AB-AD3E-8ED50142BA94}" srcOrd="1" destOrd="0" presId="urn:microsoft.com/office/officeart/2005/8/layout/hList7"/>
    <dgm:cxn modelId="{B624C794-C0B0-4A27-A93C-0D904FD5F949}" type="presParOf" srcId="{4A849EAE-EEEF-43DA-9940-A1769179F84D}" destId="{97CCDF6F-7575-4983-983C-1B45355139D4}" srcOrd="2" destOrd="0" presId="urn:microsoft.com/office/officeart/2005/8/layout/hList7"/>
    <dgm:cxn modelId="{430ACF47-A232-4AAB-8D56-E8E7433038E7}" type="presParOf" srcId="{97CCDF6F-7575-4983-983C-1B45355139D4}" destId="{4467F200-395A-4C58-AC68-3D107191AC30}" srcOrd="0" destOrd="0" presId="urn:microsoft.com/office/officeart/2005/8/layout/hList7"/>
    <dgm:cxn modelId="{19D581BC-4640-452E-ADE6-3049320F1A6F}" type="presParOf" srcId="{97CCDF6F-7575-4983-983C-1B45355139D4}" destId="{7D84D7B2-0359-4EB7-9B8E-D2BDDD740B1B}" srcOrd="1" destOrd="0" presId="urn:microsoft.com/office/officeart/2005/8/layout/hList7"/>
    <dgm:cxn modelId="{C0EF67E3-5AB6-44CA-82B4-699D19B5E9BF}" type="presParOf" srcId="{97CCDF6F-7575-4983-983C-1B45355139D4}" destId="{250C94A2-F946-485B-AE5E-350A931042EE}" srcOrd="2" destOrd="0" presId="urn:microsoft.com/office/officeart/2005/8/layout/hList7"/>
    <dgm:cxn modelId="{5FABAA0A-F7D7-427F-B3B6-E0B579EF5F00}" type="presParOf" srcId="{97CCDF6F-7575-4983-983C-1B45355139D4}" destId="{23B4E732-9627-48BC-9C5C-A9966CF96A5D}" srcOrd="3" destOrd="0" presId="urn:microsoft.com/office/officeart/2005/8/layout/hList7"/>
    <dgm:cxn modelId="{1019D574-0CB1-453C-8F77-65B237496247}" type="presParOf" srcId="{4A849EAE-EEEF-43DA-9940-A1769179F84D}" destId="{4517555E-028F-4559-A6DB-C90DD2459BC6}" srcOrd="3" destOrd="0" presId="urn:microsoft.com/office/officeart/2005/8/layout/hList7"/>
    <dgm:cxn modelId="{6AA8D68B-67A1-4577-9236-909779D467AF}" type="presParOf" srcId="{4A849EAE-EEEF-43DA-9940-A1769179F84D}" destId="{896F59E3-3D67-4354-A586-FA8D883586C3}" srcOrd="4" destOrd="0" presId="urn:microsoft.com/office/officeart/2005/8/layout/hList7"/>
    <dgm:cxn modelId="{FB47C745-3FD6-4308-8576-FAABE5645BB5}" type="presParOf" srcId="{896F59E3-3D67-4354-A586-FA8D883586C3}" destId="{D3FA7F64-2B5F-429B-8CDB-43BB41C7B798}" srcOrd="0" destOrd="0" presId="urn:microsoft.com/office/officeart/2005/8/layout/hList7"/>
    <dgm:cxn modelId="{8D9B7BDA-B421-4F2A-BF34-D33DB26DD734}" type="presParOf" srcId="{896F59E3-3D67-4354-A586-FA8D883586C3}" destId="{8DC61F65-D08D-456A-AF52-E4AB2D4EE949}" srcOrd="1" destOrd="0" presId="urn:microsoft.com/office/officeart/2005/8/layout/hList7"/>
    <dgm:cxn modelId="{A44CA95C-2CD0-4355-BAE1-9A61E36B0C4B}" type="presParOf" srcId="{896F59E3-3D67-4354-A586-FA8D883586C3}" destId="{F640640C-841A-421F-BA9D-589B12B6EB07}" srcOrd="2" destOrd="0" presId="urn:microsoft.com/office/officeart/2005/8/layout/hList7"/>
    <dgm:cxn modelId="{AA0F06F3-32D7-4C39-921D-643E30BBE1EC}" type="presParOf" srcId="{896F59E3-3D67-4354-A586-FA8D883586C3}" destId="{751A56C3-1306-4F13-8EBB-A95E32073EA6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пер. птиц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194113">
            <a:off x="1111391" y="1066933"/>
            <a:ext cx="896678" cy="672807"/>
          </a:xfrm>
          <a:prstGeom prst="rect">
            <a:avLst/>
          </a:prstGeom>
        </p:spPr>
      </p:pic>
      <p:pic>
        <p:nvPicPr>
          <p:cNvPr id="6" name="Рисунок 5" descr="bik (М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785794"/>
            <a:ext cx="515393" cy="550856"/>
          </a:xfrm>
          <a:prstGeom prst="rect">
            <a:avLst/>
          </a:prstGeom>
        </p:spPr>
      </p:pic>
      <p:pic>
        <p:nvPicPr>
          <p:cNvPr id="7" name="Рисунок 6" descr="parovozik (П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4714884"/>
            <a:ext cx="901696" cy="719025"/>
          </a:xfrm>
          <a:prstGeom prst="rect">
            <a:avLst/>
          </a:prstGeom>
        </p:spPr>
      </p:pic>
      <p:pic>
        <p:nvPicPr>
          <p:cNvPr id="8" name="Рисунок 7" descr="54a011e5f91e3f985c1b9dca6c91fef3-1 — копия — копия (2).jpg"/>
          <p:cNvPicPr>
            <a:picLocks noChangeAspect="1"/>
          </p:cNvPicPr>
          <p:nvPr/>
        </p:nvPicPr>
        <p:blipFill>
          <a:blip r:embed="rId6" cstate="email"/>
          <a:srcRect l="3935" t="8664" r="13435" b="361"/>
          <a:stretch>
            <a:fillRect/>
          </a:stretch>
        </p:blipFill>
        <p:spPr>
          <a:xfrm>
            <a:off x="6357950" y="785794"/>
            <a:ext cx="714380" cy="714380"/>
          </a:xfrm>
          <a:prstGeom prst="rect">
            <a:avLst/>
          </a:prstGeom>
        </p:spPr>
      </p:pic>
      <p:pic>
        <p:nvPicPr>
          <p:cNvPr id="9" name="Рисунок 8" descr="54a011e5f91e3f985c1b9dca6c91fef3-1.jpg"/>
          <p:cNvPicPr>
            <a:picLocks noChangeAspect="1"/>
          </p:cNvPicPr>
          <p:nvPr/>
        </p:nvPicPr>
        <p:blipFill>
          <a:blip r:embed="rId7" cstate="email"/>
          <a:srcRect l="16718" t="4261" r="16411" b="6249"/>
          <a:stretch>
            <a:fillRect/>
          </a:stretch>
        </p:blipFill>
        <p:spPr>
          <a:xfrm>
            <a:off x="3643306" y="714356"/>
            <a:ext cx="408217" cy="714380"/>
          </a:xfrm>
          <a:prstGeom prst="rect">
            <a:avLst/>
          </a:prstGeom>
        </p:spPr>
      </p:pic>
      <p:pic>
        <p:nvPicPr>
          <p:cNvPr id="10" name="Рисунок 9" descr="54a011e5f91e3f985c1b9dca6c91fef3-1 — копия — копия (3).jpg"/>
          <p:cNvPicPr>
            <a:picLocks noChangeAspect="1"/>
          </p:cNvPicPr>
          <p:nvPr/>
        </p:nvPicPr>
        <p:blipFill>
          <a:blip r:embed="rId8" cstate="email"/>
          <a:srcRect l="12987" t="8023" r="12900" b="11742"/>
          <a:stretch>
            <a:fillRect/>
          </a:stretch>
        </p:blipFill>
        <p:spPr>
          <a:xfrm>
            <a:off x="3143240" y="5643578"/>
            <a:ext cx="928694" cy="515941"/>
          </a:xfrm>
          <a:prstGeom prst="rect">
            <a:avLst/>
          </a:prstGeom>
        </p:spPr>
      </p:pic>
      <p:pic>
        <p:nvPicPr>
          <p:cNvPr id="11" name="Рисунок 10" descr="2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000892" y="4000504"/>
            <a:ext cx="1096366" cy="987774"/>
          </a:xfrm>
          <a:prstGeom prst="rect">
            <a:avLst/>
          </a:prstGeom>
        </p:spPr>
      </p:pic>
      <p:pic>
        <p:nvPicPr>
          <p:cNvPr id="12" name="Рисунок 11" descr="uk3UYqulUlE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500562" y="5500702"/>
            <a:ext cx="1120297" cy="783482"/>
          </a:xfrm>
          <a:prstGeom prst="rect">
            <a:avLst/>
          </a:prstGeom>
        </p:spPr>
      </p:pic>
      <p:pic>
        <p:nvPicPr>
          <p:cNvPr id="13" name="Рисунок 12" descr="ткаченко т.а. коррекция нарушений слоговой структуры слова-14-15_page-0002 — копия (2).jpg"/>
          <p:cNvPicPr>
            <a:picLocks noChangeAspect="1"/>
          </p:cNvPicPr>
          <p:nvPr/>
        </p:nvPicPr>
        <p:blipFill>
          <a:blip r:embed="rId11" cstate="email">
            <a:lum contrast="10000"/>
          </a:blip>
          <a:stretch>
            <a:fillRect/>
          </a:stretch>
        </p:blipFill>
        <p:spPr>
          <a:xfrm>
            <a:off x="7215206" y="785794"/>
            <a:ext cx="1254161" cy="356353"/>
          </a:xfrm>
          <a:prstGeom prst="rect">
            <a:avLst/>
          </a:prstGeom>
        </p:spPr>
      </p:pic>
      <p:pic>
        <p:nvPicPr>
          <p:cNvPr id="15" name="Рисунок 14" descr="С-Ш — копия — копия.jpg"/>
          <p:cNvPicPr>
            <a:picLocks noChangeAspect="1"/>
          </p:cNvPicPr>
          <p:nvPr/>
        </p:nvPicPr>
        <p:blipFill>
          <a:blip r:embed="rId12" cstate="email">
            <a:lum contrast="10000"/>
          </a:blip>
          <a:stretch>
            <a:fillRect/>
          </a:stretch>
        </p:blipFill>
        <p:spPr>
          <a:xfrm>
            <a:off x="5357818" y="714356"/>
            <a:ext cx="919600" cy="657221"/>
          </a:xfrm>
          <a:prstGeom prst="rect">
            <a:avLst/>
          </a:prstGeom>
        </p:spPr>
      </p:pic>
      <p:pic>
        <p:nvPicPr>
          <p:cNvPr id="16" name="Рисунок 15" descr="304 — копия (2) — копия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786710" y="3000372"/>
            <a:ext cx="785320" cy="936620"/>
          </a:xfrm>
          <a:prstGeom prst="rect">
            <a:avLst/>
          </a:prstGeom>
        </p:spPr>
      </p:pic>
      <p:pic>
        <p:nvPicPr>
          <p:cNvPr id="17" name="Рисунок 16" descr="Sh-Zh_Texty_tsepnoy_organizatsii_page-0002.jpg"/>
          <p:cNvPicPr>
            <a:picLocks noChangeAspect="1"/>
          </p:cNvPicPr>
          <p:nvPr/>
        </p:nvPicPr>
        <p:blipFill>
          <a:blip r:embed="rId14" cstate="email">
            <a:lum contrast="10000"/>
          </a:blip>
          <a:srcRect l="5832" r="5832" b="6250"/>
          <a:stretch>
            <a:fillRect/>
          </a:stretch>
        </p:blipFill>
        <p:spPr>
          <a:xfrm>
            <a:off x="7858148" y="1571612"/>
            <a:ext cx="785816" cy="1178719"/>
          </a:xfrm>
          <a:prstGeom prst="rect">
            <a:avLst/>
          </a:prstGeom>
        </p:spPr>
      </p:pic>
      <p:pic>
        <p:nvPicPr>
          <p:cNvPr id="18" name="Рисунок 17" descr="ChIstim_zuby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42910" y="2285992"/>
            <a:ext cx="1160838" cy="928670"/>
          </a:xfrm>
          <a:prstGeom prst="rect">
            <a:avLst/>
          </a:prstGeom>
        </p:spPr>
      </p:pic>
      <p:pic>
        <p:nvPicPr>
          <p:cNvPr id="19" name="Рисунок 18" descr="Предлоги (1)_page-0001.jpg"/>
          <p:cNvPicPr>
            <a:picLocks noChangeAspect="1"/>
          </p:cNvPicPr>
          <p:nvPr/>
        </p:nvPicPr>
        <p:blipFill>
          <a:blip r:embed="rId16" cstate="email"/>
          <a:srcRect l="50106"/>
          <a:stretch>
            <a:fillRect/>
          </a:stretch>
        </p:blipFill>
        <p:spPr>
          <a:xfrm>
            <a:off x="6429388" y="5357826"/>
            <a:ext cx="896092" cy="842194"/>
          </a:xfrm>
          <a:prstGeom prst="rect">
            <a:avLst/>
          </a:prstGeom>
        </p:spPr>
      </p:pic>
      <p:pic>
        <p:nvPicPr>
          <p:cNvPr id="20" name="Рисунок 19" descr="Предлоги (1)_page-0001.jpg"/>
          <p:cNvPicPr>
            <a:picLocks noChangeAspect="1"/>
          </p:cNvPicPr>
          <p:nvPr/>
        </p:nvPicPr>
        <p:blipFill>
          <a:blip r:embed="rId17" cstate="email"/>
          <a:srcRect r="49725"/>
          <a:stretch>
            <a:fillRect/>
          </a:stretch>
        </p:blipFill>
        <p:spPr>
          <a:xfrm>
            <a:off x="1571604" y="5429264"/>
            <a:ext cx="857948" cy="800235"/>
          </a:xfrm>
          <a:prstGeom prst="rect">
            <a:avLst/>
          </a:prstGeom>
        </p:spPr>
      </p:pic>
      <p:sp>
        <p:nvSpPr>
          <p:cNvPr id="7169" name="Скругленный прямоугольник 53"/>
          <p:cNvSpPr>
            <a:spLocks noChangeArrowheads="1"/>
          </p:cNvSpPr>
          <p:nvPr/>
        </p:nvSpPr>
        <p:spPr bwMode="auto">
          <a:xfrm>
            <a:off x="571472" y="3429000"/>
            <a:ext cx="1079516" cy="10874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18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8" r="25543"/>
          <a:stretch>
            <a:fillRect/>
          </a:stretch>
        </p:blipFill>
        <p:spPr>
          <a:xfrm>
            <a:off x="785786" y="3500438"/>
            <a:ext cx="785818" cy="1030560"/>
          </a:xfrm>
          <a:prstGeom prst="rect">
            <a:avLst/>
          </a:prstGeom>
        </p:spPr>
      </p:pic>
      <p:pic>
        <p:nvPicPr>
          <p:cNvPr id="22" name="Рисунок 21" descr="Предлоги (2)_page-0002 — копия.jpg"/>
          <p:cNvPicPr>
            <a:picLocks noChangeAspect="1"/>
          </p:cNvPicPr>
          <p:nvPr/>
        </p:nvPicPr>
        <p:blipFill>
          <a:blip r:embed="rId19" cstate="email"/>
          <a:srcRect r="50952"/>
          <a:stretch>
            <a:fillRect/>
          </a:stretch>
        </p:blipFill>
        <p:spPr>
          <a:xfrm>
            <a:off x="2285984" y="642918"/>
            <a:ext cx="774614" cy="74538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214414" y="1285860"/>
            <a:ext cx="7215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«Использование наглядного моделирования на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современных занятиях в ДОУ» 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ownloads\IMG_20230421_151217_2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785794"/>
            <a:ext cx="2928958" cy="390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Пользователь\Downloads\IMG_20230421_154343_9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357430"/>
            <a:ext cx="4476781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reeform 34"/>
          <p:cNvSpPr>
            <a:spLocks/>
          </p:cNvSpPr>
          <p:nvPr/>
        </p:nvSpPr>
        <p:spPr bwMode="auto">
          <a:xfrm rot="16200000">
            <a:off x="285721" y="4143381"/>
            <a:ext cx="2643206" cy="2071701"/>
          </a:xfrm>
          <a:custGeom>
            <a:avLst/>
            <a:gdLst>
              <a:gd name="T0" fmla="*/ 133 w 814"/>
              <a:gd name="T1" fmla="*/ 312 h 525"/>
              <a:gd name="T2" fmla="*/ 123 w 814"/>
              <a:gd name="T3" fmla="*/ 307 h 525"/>
              <a:gd name="T4" fmla="*/ 105 w 814"/>
              <a:gd name="T5" fmla="*/ 315 h 525"/>
              <a:gd name="T6" fmla="*/ 76 w 814"/>
              <a:gd name="T7" fmla="*/ 335 h 525"/>
              <a:gd name="T8" fmla="*/ 51 w 814"/>
              <a:gd name="T9" fmla="*/ 342 h 525"/>
              <a:gd name="T10" fmla="*/ 33 w 814"/>
              <a:gd name="T11" fmla="*/ 336 h 525"/>
              <a:gd name="T12" fmla="*/ 12 w 814"/>
              <a:gd name="T13" fmla="*/ 313 h 525"/>
              <a:gd name="T14" fmla="*/ 3 w 814"/>
              <a:gd name="T15" fmla="*/ 287 h 525"/>
              <a:gd name="T16" fmla="*/ 1 w 814"/>
              <a:gd name="T17" fmla="*/ 250 h 525"/>
              <a:gd name="T18" fmla="*/ 9 w 814"/>
              <a:gd name="T19" fmla="*/ 219 h 525"/>
              <a:gd name="T20" fmla="*/ 26 w 814"/>
              <a:gd name="T21" fmla="*/ 195 h 525"/>
              <a:gd name="T22" fmla="*/ 44 w 814"/>
              <a:gd name="T23" fmla="*/ 185 h 525"/>
              <a:gd name="T24" fmla="*/ 61 w 814"/>
              <a:gd name="T25" fmla="*/ 183 h 525"/>
              <a:gd name="T26" fmla="*/ 85 w 814"/>
              <a:gd name="T27" fmla="*/ 193 h 525"/>
              <a:gd name="T28" fmla="*/ 112 w 814"/>
              <a:gd name="T29" fmla="*/ 211 h 525"/>
              <a:gd name="T30" fmla="*/ 126 w 814"/>
              <a:gd name="T31" fmla="*/ 215 h 525"/>
              <a:gd name="T32" fmla="*/ 135 w 814"/>
              <a:gd name="T33" fmla="*/ 208 h 525"/>
              <a:gd name="T34" fmla="*/ 141 w 814"/>
              <a:gd name="T35" fmla="*/ 0 h 525"/>
              <a:gd name="T36" fmla="*/ 810 w 814"/>
              <a:gd name="T37" fmla="*/ 205 h 525"/>
              <a:gd name="T38" fmla="*/ 801 w 814"/>
              <a:gd name="T39" fmla="*/ 214 h 525"/>
              <a:gd name="T40" fmla="*/ 789 w 814"/>
              <a:gd name="T41" fmla="*/ 214 h 525"/>
              <a:gd name="T42" fmla="*/ 756 w 814"/>
              <a:gd name="T43" fmla="*/ 193 h 525"/>
              <a:gd name="T44" fmla="*/ 737 w 814"/>
              <a:gd name="T45" fmla="*/ 184 h 525"/>
              <a:gd name="T46" fmla="*/ 720 w 814"/>
              <a:gd name="T47" fmla="*/ 184 h 525"/>
              <a:gd name="T48" fmla="*/ 702 w 814"/>
              <a:gd name="T49" fmla="*/ 192 h 525"/>
              <a:gd name="T50" fmla="*/ 686 w 814"/>
              <a:gd name="T51" fmla="*/ 210 h 525"/>
              <a:gd name="T52" fmla="*/ 675 w 814"/>
              <a:gd name="T53" fmla="*/ 240 h 525"/>
              <a:gd name="T54" fmla="*/ 673 w 814"/>
              <a:gd name="T55" fmla="*/ 272 h 525"/>
              <a:gd name="T56" fmla="*/ 682 w 814"/>
              <a:gd name="T57" fmla="*/ 308 h 525"/>
              <a:gd name="T58" fmla="*/ 694 w 814"/>
              <a:gd name="T59" fmla="*/ 325 h 525"/>
              <a:gd name="T60" fmla="*/ 709 w 814"/>
              <a:gd name="T61" fmla="*/ 338 h 525"/>
              <a:gd name="T62" fmla="*/ 727 w 814"/>
              <a:gd name="T63" fmla="*/ 342 h 525"/>
              <a:gd name="T64" fmla="*/ 755 w 814"/>
              <a:gd name="T65" fmla="*/ 331 h 525"/>
              <a:gd name="T66" fmla="*/ 783 w 814"/>
              <a:gd name="T67" fmla="*/ 311 h 525"/>
              <a:gd name="T68" fmla="*/ 801 w 814"/>
              <a:gd name="T69" fmla="*/ 308 h 525"/>
              <a:gd name="T70" fmla="*/ 810 w 814"/>
              <a:gd name="T71" fmla="*/ 318 h 525"/>
              <a:gd name="T72" fmla="*/ 544 w 814"/>
              <a:gd name="T73" fmla="*/ 525 h 525"/>
              <a:gd name="T74" fmla="*/ 524 w 814"/>
              <a:gd name="T75" fmla="*/ 515 h 525"/>
              <a:gd name="T76" fmla="*/ 522 w 814"/>
              <a:gd name="T77" fmla="*/ 504 h 525"/>
              <a:gd name="T78" fmla="*/ 534 w 814"/>
              <a:gd name="T79" fmla="*/ 481 h 525"/>
              <a:gd name="T80" fmla="*/ 554 w 814"/>
              <a:gd name="T81" fmla="*/ 450 h 525"/>
              <a:gd name="T82" fmla="*/ 556 w 814"/>
              <a:gd name="T83" fmla="*/ 429 h 525"/>
              <a:gd name="T84" fmla="*/ 544 w 814"/>
              <a:gd name="T85" fmla="*/ 407 h 525"/>
              <a:gd name="T86" fmla="*/ 522 w 814"/>
              <a:gd name="T87" fmla="*/ 392 h 525"/>
              <a:gd name="T88" fmla="*/ 497 w 814"/>
              <a:gd name="T89" fmla="*/ 384 h 525"/>
              <a:gd name="T90" fmla="*/ 455 w 814"/>
              <a:gd name="T91" fmla="*/ 385 h 525"/>
              <a:gd name="T92" fmla="*/ 426 w 814"/>
              <a:gd name="T93" fmla="*/ 396 h 525"/>
              <a:gd name="T94" fmla="*/ 407 w 814"/>
              <a:gd name="T95" fmla="*/ 412 h 525"/>
              <a:gd name="T96" fmla="*/ 399 w 814"/>
              <a:gd name="T97" fmla="*/ 431 h 525"/>
              <a:gd name="T98" fmla="*/ 399 w 814"/>
              <a:gd name="T99" fmla="*/ 448 h 525"/>
              <a:gd name="T100" fmla="*/ 413 w 814"/>
              <a:gd name="T101" fmla="*/ 475 h 525"/>
              <a:gd name="T102" fmla="*/ 430 w 814"/>
              <a:gd name="T103" fmla="*/ 501 h 525"/>
              <a:gd name="T104" fmla="*/ 430 w 814"/>
              <a:gd name="T105" fmla="*/ 512 h 525"/>
              <a:gd name="T106" fmla="*/ 420 w 814"/>
              <a:gd name="T107" fmla="*/ 521 h 525"/>
              <a:gd name="T108" fmla="*/ 141 w 814"/>
              <a:gd name="T109" fmla="*/ 329 h 5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5"/>
              <a:gd name="T167" fmla="*/ 814 w 814"/>
              <a:gd name="T168" fmla="*/ 525 h 5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5">
                <a:moveTo>
                  <a:pt x="141" y="329"/>
                </a:moveTo>
                <a:lnTo>
                  <a:pt x="138" y="319"/>
                </a:lnTo>
                <a:lnTo>
                  <a:pt x="136" y="315"/>
                </a:lnTo>
                <a:lnTo>
                  <a:pt x="133" y="312"/>
                </a:lnTo>
                <a:lnTo>
                  <a:pt x="131" y="310"/>
                </a:lnTo>
                <a:lnTo>
                  <a:pt x="128" y="308"/>
                </a:lnTo>
                <a:lnTo>
                  <a:pt x="126" y="307"/>
                </a:lnTo>
                <a:lnTo>
                  <a:pt x="123" y="307"/>
                </a:lnTo>
                <a:lnTo>
                  <a:pt x="120" y="308"/>
                </a:lnTo>
                <a:lnTo>
                  <a:pt x="117" y="308"/>
                </a:lnTo>
                <a:lnTo>
                  <a:pt x="111" y="311"/>
                </a:lnTo>
                <a:lnTo>
                  <a:pt x="105" y="315"/>
                </a:lnTo>
                <a:lnTo>
                  <a:pt x="98" y="320"/>
                </a:lnTo>
                <a:lnTo>
                  <a:pt x="91" y="326"/>
                </a:lnTo>
                <a:lnTo>
                  <a:pt x="83" y="331"/>
                </a:lnTo>
                <a:lnTo>
                  <a:pt x="76" y="335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2" y="340"/>
                </a:lnTo>
                <a:lnTo>
                  <a:pt x="38" y="338"/>
                </a:lnTo>
                <a:lnTo>
                  <a:pt x="33" y="336"/>
                </a:lnTo>
                <a:lnTo>
                  <a:pt x="25" y="329"/>
                </a:lnTo>
                <a:lnTo>
                  <a:pt x="21" y="325"/>
                </a:lnTo>
                <a:lnTo>
                  <a:pt x="18" y="321"/>
                </a:lnTo>
                <a:lnTo>
                  <a:pt x="12" y="313"/>
                </a:lnTo>
                <a:lnTo>
                  <a:pt x="10" y="308"/>
                </a:lnTo>
                <a:lnTo>
                  <a:pt x="7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7" y="206"/>
                </a:lnTo>
                <a:lnTo>
                  <a:pt x="20" y="202"/>
                </a:lnTo>
                <a:lnTo>
                  <a:pt x="26" y="195"/>
                </a:lnTo>
                <a:lnTo>
                  <a:pt x="30" y="192"/>
                </a:lnTo>
                <a:lnTo>
                  <a:pt x="35" y="190"/>
                </a:lnTo>
                <a:lnTo>
                  <a:pt x="39" y="187"/>
                </a:lnTo>
                <a:lnTo>
                  <a:pt x="44" y="185"/>
                </a:lnTo>
                <a:lnTo>
                  <a:pt x="48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5" y="184"/>
                </a:lnTo>
                <a:lnTo>
                  <a:pt x="70" y="185"/>
                </a:lnTo>
                <a:lnTo>
                  <a:pt x="77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6" y="207"/>
                </a:lnTo>
                <a:lnTo>
                  <a:pt x="112" y="211"/>
                </a:lnTo>
                <a:lnTo>
                  <a:pt x="118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7" y="204"/>
                </a:lnTo>
                <a:lnTo>
                  <a:pt x="140" y="200"/>
                </a:lnTo>
                <a:lnTo>
                  <a:pt x="141" y="195"/>
                </a:lnTo>
                <a:lnTo>
                  <a:pt x="141" y="0"/>
                </a:lnTo>
                <a:lnTo>
                  <a:pt x="814" y="0"/>
                </a:lnTo>
                <a:lnTo>
                  <a:pt x="814" y="196"/>
                </a:lnTo>
                <a:lnTo>
                  <a:pt x="812" y="201"/>
                </a:lnTo>
                <a:lnTo>
                  <a:pt x="810" y="205"/>
                </a:lnTo>
                <a:lnTo>
                  <a:pt x="808" y="208"/>
                </a:lnTo>
                <a:lnTo>
                  <a:pt x="805" y="211"/>
                </a:lnTo>
                <a:lnTo>
                  <a:pt x="803" y="213"/>
                </a:lnTo>
                <a:lnTo>
                  <a:pt x="801" y="214"/>
                </a:lnTo>
                <a:lnTo>
                  <a:pt x="798" y="215"/>
                </a:lnTo>
                <a:lnTo>
                  <a:pt x="795" y="215"/>
                </a:lnTo>
                <a:lnTo>
                  <a:pt x="792" y="215"/>
                </a:lnTo>
                <a:lnTo>
                  <a:pt x="789" y="214"/>
                </a:lnTo>
                <a:lnTo>
                  <a:pt x="783" y="211"/>
                </a:lnTo>
                <a:lnTo>
                  <a:pt x="777" y="207"/>
                </a:lnTo>
                <a:lnTo>
                  <a:pt x="770" y="203"/>
                </a:lnTo>
                <a:lnTo>
                  <a:pt x="756" y="193"/>
                </a:lnTo>
                <a:lnTo>
                  <a:pt x="749" y="189"/>
                </a:lnTo>
                <a:lnTo>
                  <a:pt x="745" y="187"/>
                </a:lnTo>
                <a:lnTo>
                  <a:pt x="741" y="185"/>
                </a:lnTo>
                <a:lnTo>
                  <a:pt x="737" y="184"/>
                </a:lnTo>
                <a:lnTo>
                  <a:pt x="733" y="183"/>
                </a:lnTo>
                <a:lnTo>
                  <a:pt x="728" y="183"/>
                </a:lnTo>
                <a:lnTo>
                  <a:pt x="724" y="183"/>
                </a:lnTo>
                <a:lnTo>
                  <a:pt x="720" y="184"/>
                </a:lnTo>
                <a:lnTo>
                  <a:pt x="715" y="185"/>
                </a:lnTo>
                <a:lnTo>
                  <a:pt x="711" y="187"/>
                </a:lnTo>
                <a:lnTo>
                  <a:pt x="706" y="190"/>
                </a:lnTo>
                <a:lnTo>
                  <a:pt x="702" y="192"/>
                </a:lnTo>
                <a:lnTo>
                  <a:pt x="699" y="195"/>
                </a:lnTo>
                <a:lnTo>
                  <a:pt x="695" y="199"/>
                </a:lnTo>
                <a:lnTo>
                  <a:pt x="692" y="202"/>
                </a:lnTo>
                <a:lnTo>
                  <a:pt x="686" y="210"/>
                </a:lnTo>
                <a:lnTo>
                  <a:pt x="682" y="219"/>
                </a:lnTo>
                <a:lnTo>
                  <a:pt x="680" y="224"/>
                </a:lnTo>
                <a:lnTo>
                  <a:pt x="678" y="229"/>
                </a:lnTo>
                <a:lnTo>
                  <a:pt x="675" y="240"/>
                </a:lnTo>
                <a:lnTo>
                  <a:pt x="673" y="250"/>
                </a:lnTo>
                <a:lnTo>
                  <a:pt x="673" y="255"/>
                </a:lnTo>
                <a:lnTo>
                  <a:pt x="673" y="261"/>
                </a:lnTo>
                <a:lnTo>
                  <a:pt x="673" y="272"/>
                </a:lnTo>
                <a:lnTo>
                  <a:pt x="674" y="282"/>
                </a:lnTo>
                <a:lnTo>
                  <a:pt x="677" y="293"/>
                </a:lnTo>
                <a:lnTo>
                  <a:pt x="680" y="304"/>
                </a:lnTo>
                <a:lnTo>
                  <a:pt x="682" y="308"/>
                </a:lnTo>
                <a:lnTo>
                  <a:pt x="685" y="313"/>
                </a:lnTo>
                <a:lnTo>
                  <a:pt x="687" y="317"/>
                </a:lnTo>
                <a:lnTo>
                  <a:pt x="690" y="321"/>
                </a:lnTo>
                <a:lnTo>
                  <a:pt x="694" y="325"/>
                </a:lnTo>
                <a:lnTo>
                  <a:pt x="697" y="329"/>
                </a:lnTo>
                <a:lnTo>
                  <a:pt x="701" y="332"/>
                </a:lnTo>
                <a:lnTo>
                  <a:pt x="705" y="336"/>
                </a:lnTo>
                <a:lnTo>
                  <a:pt x="709" y="338"/>
                </a:lnTo>
                <a:lnTo>
                  <a:pt x="714" y="340"/>
                </a:lnTo>
                <a:lnTo>
                  <a:pt x="718" y="341"/>
                </a:lnTo>
                <a:lnTo>
                  <a:pt x="722" y="342"/>
                </a:lnTo>
                <a:lnTo>
                  <a:pt x="727" y="342"/>
                </a:lnTo>
                <a:lnTo>
                  <a:pt x="731" y="342"/>
                </a:lnTo>
                <a:lnTo>
                  <a:pt x="739" y="339"/>
                </a:lnTo>
                <a:lnTo>
                  <a:pt x="747" y="336"/>
                </a:lnTo>
                <a:lnTo>
                  <a:pt x="755" y="331"/>
                </a:lnTo>
                <a:lnTo>
                  <a:pt x="762" y="326"/>
                </a:lnTo>
                <a:lnTo>
                  <a:pt x="769" y="320"/>
                </a:lnTo>
                <a:lnTo>
                  <a:pt x="776" y="316"/>
                </a:lnTo>
                <a:lnTo>
                  <a:pt x="783" y="311"/>
                </a:lnTo>
                <a:lnTo>
                  <a:pt x="789" y="309"/>
                </a:lnTo>
                <a:lnTo>
                  <a:pt x="792" y="308"/>
                </a:lnTo>
                <a:lnTo>
                  <a:pt x="795" y="307"/>
                </a:lnTo>
                <a:lnTo>
                  <a:pt x="801" y="308"/>
                </a:lnTo>
                <a:lnTo>
                  <a:pt x="803" y="309"/>
                </a:lnTo>
                <a:lnTo>
                  <a:pt x="806" y="312"/>
                </a:lnTo>
                <a:lnTo>
                  <a:pt x="808" y="314"/>
                </a:lnTo>
                <a:lnTo>
                  <a:pt x="810" y="318"/>
                </a:lnTo>
                <a:lnTo>
                  <a:pt x="812" y="322"/>
                </a:lnTo>
                <a:lnTo>
                  <a:pt x="814" y="328"/>
                </a:lnTo>
                <a:lnTo>
                  <a:pt x="814" y="525"/>
                </a:lnTo>
                <a:lnTo>
                  <a:pt x="544" y="525"/>
                </a:lnTo>
                <a:lnTo>
                  <a:pt x="533" y="521"/>
                </a:lnTo>
                <a:lnTo>
                  <a:pt x="529" y="519"/>
                </a:lnTo>
                <a:lnTo>
                  <a:pt x="526" y="517"/>
                </a:lnTo>
                <a:lnTo>
                  <a:pt x="524" y="515"/>
                </a:lnTo>
                <a:lnTo>
                  <a:pt x="522" y="512"/>
                </a:lnTo>
                <a:lnTo>
                  <a:pt x="522" y="509"/>
                </a:lnTo>
                <a:lnTo>
                  <a:pt x="521" y="507"/>
                </a:lnTo>
                <a:lnTo>
                  <a:pt x="522" y="504"/>
                </a:lnTo>
                <a:lnTo>
                  <a:pt x="522" y="501"/>
                </a:lnTo>
                <a:lnTo>
                  <a:pt x="525" y="495"/>
                </a:lnTo>
                <a:lnTo>
                  <a:pt x="529" y="487"/>
                </a:lnTo>
                <a:lnTo>
                  <a:pt x="534" y="481"/>
                </a:lnTo>
                <a:lnTo>
                  <a:pt x="541" y="473"/>
                </a:lnTo>
                <a:lnTo>
                  <a:pt x="546" y="466"/>
                </a:lnTo>
                <a:lnTo>
                  <a:pt x="551" y="458"/>
                </a:lnTo>
                <a:lnTo>
                  <a:pt x="554" y="450"/>
                </a:lnTo>
                <a:lnTo>
                  <a:pt x="557" y="442"/>
                </a:lnTo>
                <a:lnTo>
                  <a:pt x="557" y="438"/>
                </a:lnTo>
                <a:lnTo>
                  <a:pt x="557" y="433"/>
                </a:lnTo>
                <a:lnTo>
                  <a:pt x="556" y="429"/>
                </a:lnTo>
                <a:lnTo>
                  <a:pt x="555" y="424"/>
                </a:lnTo>
                <a:lnTo>
                  <a:pt x="553" y="419"/>
                </a:lnTo>
                <a:lnTo>
                  <a:pt x="551" y="415"/>
                </a:lnTo>
                <a:lnTo>
                  <a:pt x="544" y="407"/>
                </a:lnTo>
                <a:lnTo>
                  <a:pt x="539" y="404"/>
                </a:lnTo>
                <a:lnTo>
                  <a:pt x="535" y="400"/>
                </a:lnTo>
                <a:lnTo>
                  <a:pt x="527" y="395"/>
                </a:lnTo>
                <a:lnTo>
                  <a:pt x="522" y="392"/>
                </a:lnTo>
                <a:lnTo>
                  <a:pt x="518" y="390"/>
                </a:lnTo>
                <a:lnTo>
                  <a:pt x="508" y="387"/>
                </a:lnTo>
                <a:lnTo>
                  <a:pt x="502" y="385"/>
                </a:lnTo>
                <a:lnTo>
                  <a:pt x="497" y="384"/>
                </a:lnTo>
                <a:lnTo>
                  <a:pt x="487" y="383"/>
                </a:lnTo>
                <a:lnTo>
                  <a:pt x="476" y="383"/>
                </a:lnTo>
                <a:lnTo>
                  <a:pt x="465" y="383"/>
                </a:lnTo>
                <a:lnTo>
                  <a:pt x="455" y="385"/>
                </a:lnTo>
                <a:lnTo>
                  <a:pt x="445" y="388"/>
                </a:lnTo>
                <a:lnTo>
                  <a:pt x="440" y="390"/>
                </a:lnTo>
                <a:lnTo>
                  <a:pt x="435" y="392"/>
                </a:lnTo>
                <a:lnTo>
                  <a:pt x="426" y="396"/>
                </a:lnTo>
                <a:lnTo>
                  <a:pt x="422" y="399"/>
                </a:lnTo>
                <a:lnTo>
                  <a:pt x="418" y="402"/>
                </a:lnTo>
                <a:lnTo>
                  <a:pt x="410" y="409"/>
                </a:lnTo>
                <a:lnTo>
                  <a:pt x="407" y="412"/>
                </a:lnTo>
                <a:lnTo>
                  <a:pt x="405" y="416"/>
                </a:lnTo>
                <a:lnTo>
                  <a:pt x="402" y="421"/>
                </a:lnTo>
                <a:lnTo>
                  <a:pt x="400" y="425"/>
                </a:lnTo>
                <a:lnTo>
                  <a:pt x="399" y="431"/>
                </a:lnTo>
                <a:lnTo>
                  <a:pt x="398" y="435"/>
                </a:lnTo>
                <a:lnTo>
                  <a:pt x="398" y="440"/>
                </a:lnTo>
                <a:lnTo>
                  <a:pt x="398" y="444"/>
                </a:lnTo>
                <a:lnTo>
                  <a:pt x="399" y="448"/>
                </a:lnTo>
                <a:lnTo>
                  <a:pt x="400" y="452"/>
                </a:lnTo>
                <a:lnTo>
                  <a:pt x="404" y="460"/>
                </a:lnTo>
                <a:lnTo>
                  <a:pt x="408" y="467"/>
                </a:lnTo>
                <a:lnTo>
                  <a:pt x="413" y="475"/>
                </a:lnTo>
                <a:lnTo>
                  <a:pt x="419" y="482"/>
                </a:lnTo>
                <a:lnTo>
                  <a:pt x="423" y="488"/>
                </a:lnTo>
                <a:lnTo>
                  <a:pt x="427" y="495"/>
                </a:lnTo>
                <a:lnTo>
                  <a:pt x="430" y="501"/>
                </a:lnTo>
                <a:lnTo>
                  <a:pt x="430" y="504"/>
                </a:lnTo>
                <a:lnTo>
                  <a:pt x="431" y="507"/>
                </a:lnTo>
                <a:lnTo>
                  <a:pt x="431" y="509"/>
                </a:lnTo>
                <a:lnTo>
                  <a:pt x="430" y="512"/>
                </a:lnTo>
                <a:lnTo>
                  <a:pt x="428" y="514"/>
                </a:lnTo>
                <a:lnTo>
                  <a:pt x="426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0" y="525"/>
                </a:lnTo>
                <a:lnTo>
                  <a:pt x="141" y="525"/>
                </a:lnTo>
                <a:lnTo>
                  <a:pt x="141" y="329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lIns="122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ЗВУКОВОЙ АНАЛИЗ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И СИНТЕЗ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pic>
        <p:nvPicPr>
          <p:cNvPr id="12289" name="Picture 1" descr="C:\Users\Пользователь\Desktop\ПОНОМАРЕВА М.В.ПЕДАГОГ ГОДА\2023 год Область\ФОТО\Фото 2022-2023\IMG_20230413_130507_884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 rot="16200000">
            <a:off x="1296728" y="274853"/>
            <a:ext cx="2637020" cy="351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C:\Users\Пользователь\Desktop\ПОНОМАРЕВА М.В.ПЕДАГОГ ГОДА\2023 год Область\ФОТО\Фото 2022-2023\IMG_20230413_130945_318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143240" y="3571876"/>
            <a:ext cx="4214842" cy="2886068"/>
          </a:xfrm>
          <a:prstGeom prst="rect">
            <a:avLst/>
          </a:prstGeom>
          <a:noFill/>
        </p:spPr>
      </p:pic>
      <p:pic>
        <p:nvPicPr>
          <p:cNvPr id="8" name="Рисунок 7" descr="IMG_1727.JPG"/>
          <p:cNvPicPr/>
          <p:nvPr/>
        </p:nvPicPr>
        <p:blipFill>
          <a:blip r:embed="rId5" cstate="email">
            <a:lum bright="10000" contrast="10000"/>
          </a:blip>
          <a:stretch>
            <a:fillRect/>
          </a:stretch>
        </p:blipFill>
        <p:spPr>
          <a:xfrm>
            <a:off x="4786314" y="642918"/>
            <a:ext cx="3489202" cy="277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C:\Users\Пользователь\Desktop\ПОНОМАРЕВА М.В.ПЕДАГОГ ГОДА\2023 год Область\ФОТО\Фото 2022-2023\IMG_20230413_103811_2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071546"/>
            <a:ext cx="3579029" cy="47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 descr="C:\Users\Пользователь\Desktop\ПОНОМАРЕВА М.В.ПЕДАГОГ ГОДА\2023 год Область\ФОТО\Фото 2022-2023\IMG_20230407_094142_2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071546"/>
            <a:ext cx="3579029" cy="47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ПОНОМАРЕВА М.В.ПЕДАГОГ ГОДА\2023 год Область\ФОТО\Фото 2022-2023\IMG_20221021_092357_807.jpg"/>
          <p:cNvPicPr>
            <a:picLocks noChangeAspect="1" noChangeArrowheads="1"/>
          </p:cNvPicPr>
          <p:nvPr/>
        </p:nvPicPr>
        <p:blipFill>
          <a:blip r:embed="rId3" cstate="email"/>
          <a:srcRect t="11111"/>
          <a:stretch>
            <a:fillRect/>
          </a:stretch>
        </p:blipFill>
        <p:spPr bwMode="auto">
          <a:xfrm>
            <a:off x="1643042" y="642918"/>
            <a:ext cx="5500726" cy="54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ПОНОМАРЕВА М.В.ПЕДАГОГ ГОДА\2023 год Область\ФОТО\Фото 2022-2023\IMG_20221208_091009_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57232"/>
            <a:ext cx="6715172" cy="503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reeform 33"/>
          <p:cNvSpPr>
            <a:spLocks/>
          </p:cNvSpPr>
          <p:nvPr/>
        </p:nvSpPr>
        <p:spPr bwMode="auto">
          <a:xfrm rot="16200000">
            <a:off x="1177491" y="4108865"/>
            <a:ext cx="2289380" cy="2072659"/>
          </a:xfrm>
          <a:custGeom>
            <a:avLst/>
            <a:gdLst>
              <a:gd name="T0" fmla="*/ 675 w 676"/>
              <a:gd name="T1" fmla="*/ 197 h 525"/>
              <a:gd name="T2" fmla="*/ 669 w 676"/>
              <a:gd name="T3" fmla="*/ 208 h 525"/>
              <a:gd name="T4" fmla="*/ 661 w 676"/>
              <a:gd name="T5" fmla="*/ 214 h 525"/>
              <a:gd name="T6" fmla="*/ 650 w 676"/>
              <a:gd name="T7" fmla="*/ 213 h 525"/>
              <a:gd name="T8" fmla="*/ 634 w 676"/>
              <a:gd name="T9" fmla="*/ 203 h 525"/>
              <a:gd name="T10" fmla="*/ 615 w 676"/>
              <a:gd name="T11" fmla="*/ 190 h 525"/>
              <a:gd name="T12" fmla="*/ 601 w 676"/>
              <a:gd name="T13" fmla="*/ 185 h 525"/>
              <a:gd name="T14" fmla="*/ 589 w 676"/>
              <a:gd name="T15" fmla="*/ 183 h 525"/>
              <a:gd name="T16" fmla="*/ 578 w 676"/>
              <a:gd name="T17" fmla="*/ 185 h 525"/>
              <a:gd name="T18" fmla="*/ 566 w 676"/>
              <a:gd name="T19" fmla="*/ 191 h 525"/>
              <a:gd name="T20" fmla="*/ 556 w 676"/>
              <a:gd name="T21" fmla="*/ 199 h 525"/>
              <a:gd name="T22" fmla="*/ 542 w 676"/>
              <a:gd name="T23" fmla="*/ 223 h 525"/>
              <a:gd name="T24" fmla="*/ 537 w 676"/>
              <a:gd name="T25" fmla="*/ 243 h 525"/>
              <a:gd name="T26" fmla="*/ 535 w 676"/>
              <a:gd name="T27" fmla="*/ 274 h 525"/>
              <a:gd name="T28" fmla="*/ 539 w 676"/>
              <a:gd name="T29" fmla="*/ 295 h 525"/>
              <a:gd name="T30" fmla="*/ 547 w 676"/>
              <a:gd name="T31" fmla="*/ 314 h 525"/>
              <a:gd name="T32" fmla="*/ 562 w 676"/>
              <a:gd name="T33" fmla="*/ 332 h 525"/>
              <a:gd name="T34" fmla="*/ 577 w 676"/>
              <a:gd name="T35" fmla="*/ 340 h 525"/>
              <a:gd name="T36" fmla="*/ 590 w 676"/>
              <a:gd name="T37" fmla="*/ 342 h 525"/>
              <a:gd name="T38" fmla="*/ 603 w 676"/>
              <a:gd name="T39" fmla="*/ 339 h 525"/>
              <a:gd name="T40" fmla="*/ 618 w 676"/>
              <a:gd name="T41" fmla="*/ 331 h 525"/>
              <a:gd name="T42" fmla="*/ 649 w 676"/>
              <a:gd name="T43" fmla="*/ 310 h 525"/>
              <a:gd name="T44" fmla="*/ 658 w 676"/>
              <a:gd name="T45" fmla="*/ 308 h 525"/>
              <a:gd name="T46" fmla="*/ 666 w 676"/>
              <a:gd name="T47" fmla="*/ 310 h 525"/>
              <a:gd name="T48" fmla="*/ 673 w 676"/>
              <a:gd name="T49" fmla="*/ 319 h 525"/>
              <a:gd name="T50" fmla="*/ 405 w 676"/>
              <a:gd name="T51" fmla="*/ 525 h 525"/>
              <a:gd name="T52" fmla="*/ 388 w 676"/>
              <a:gd name="T53" fmla="*/ 516 h 525"/>
              <a:gd name="T54" fmla="*/ 383 w 676"/>
              <a:gd name="T55" fmla="*/ 509 h 525"/>
              <a:gd name="T56" fmla="*/ 385 w 676"/>
              <a:gd name="T57" fmla="*/ 498 h 525"/>
              <a:gd name="T58" fmla="*/ 406 w 676"/>
              <a:gd name="T59" fmla="*/ 465 h 525"/>
              <a:gd name="T60" fmla="*/ 416 w 676"/>
              <a:gd name="T61" fmla="*/ 444 h 525"/>
              <a:gd name="T62" fmla="*/ 417 w 676"/>
              <a:gd name="T63" fmla="*/ 432 h 525"/>
              <a:gd name="T64" fmla="*/ 414 w 676"/>
              <a:gd name="T65" fmla="*/ 420 h 525"/>
              <a:gd name="T66" fmla="*/ 407 w 676"/>
              <a:gd name="T67" fmla="*/ 408 h 525"/>
              <a:gd name="T68" fmla="*/ 392 w 676"/>
              <a:gd name="T69" fmla="*/ 395 h 525"/>
              <a:gd name="T70" fmla="*/ 377 w 676"/>
              <a:gd name="T71" fmla="*/ 388 h 525"/>
              <a:gd name="T72" fmla="*/ 355 w 676"/>
              <a:gd name="T73" fmla="*/ 383 h 525"/>
              <a:gd name="T74" fmla="*/ 325 w 676"/>
              <a:gd name="T75" fmla="*/ 383 h 525"/>
              <a:gd name="T76" fmla="*/ 296 w 676"/>
              <a:gd name="T77" fmla="*/ 390 h 525"/>
              <a:gd name="T78" fmla="*/ 281 w 676"/>
              <a:gd name="T79" fmla="*/ 399 h 525"/>
              <a:gd name="T80" fmla="*/ 269 w 676"/>
              <a:gd name="T81" fmla="*/ 411 h 525"/>
              <a:gd name="T82" fmla="*/ 261 w 676"/>
              <a:gd name="T83" fmla="*/ 425 h 525"/>
              <a:gd name="T84" fmla="*/ 259 w 676"/>
              <a:gd name="T85" fmla="*/ 439 h 525"/>
              <a:gd name="T86" fmla="*/ 262 w 676"/>
              <a:gd name="T87" fmla="*/ 451 h 525"/>
              <a:gd name="T88" fmla="*/ 274 w 676"/>
              <a:gd name="T89" fmla="*/ 474 h 525"/>
              <a:gd name="T90" fmla="*/ 287 w 676"/>
              <a:gd name="T91" fmla="*/ 495 h 525"/>
              <a:gd name="T92" fmla="*/ 291 w 676"/>
              <a:gd name="T93" fmla="*/ 506 h 525"/>
              <a:gd name="T94" fmla="*/ 288 w 676"/>
              <a:gd name="T95" fmla="*/ 514 h 525"/>
              <a:gd name="T96" fmla="*/ 280 w 676"/>
              <a:gd name="T97" fmla="*/ 520 h 525"/>
              <a:gd name="T98" fmla="*/ 0 w 676"/>
              <a:gd name="T99" fmla="*/ 525 h 52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525"/>
              <a:gd name="T152" fmla="*/ 676 w 676"/>
              <a:gd name="T153" fmla="*/ 525 h 52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525">
                <a:moveTo>
                  <a:pt x="676" y="0"/>
                </a:moveTo>
                <a:lnTo>
                  <a:pt x="676" y="194"/>
                </a:lnTo>
                <a:lnTo>
                  <a:pt x="675" y="197"/>
                </a:lnTo>
                <a:lnTo>
                  <a:pt x="674" y="201"/>
                </a:lnTo>
                <a:lnTo>
                  <a:pt x="671" y="206"/>
                </a:lnTo>
                <a:lnTo>
                  <a:pt x="669" y="208"/>
                </a:lnTo>
                <a:lnTo>
                  <a:pt x="668" y="210"/>
                </a:lnTo>
                <a:lnTo>
                  <a:pt x="664" y="213"/>
                </a:lnTo>
                <a:lnTo>
                  <a:pt x="661" y="214"/>
                </a:lnTo>
                <a:lnTo>
                  <a:pt x="657" y="215"/>
                </a:lnTo>
                <a:lnTo>
                  <a:pt x="654" y="214"/>
                </a:lnTo>
                <a:lnTo>
                  <a:pt x="650" y="213"/>
                </a:lnTo>
                <a:lnTo>
                  <a:pt x="646" y="211"/>
                </a:lnTo>
                <a:lnTo>
                  <a:pt x="642" y="209"/>
                </a:lnTo>
                <a:lnTo>
                  <a:pt x="634" y="203"/>
                </a:lnTo>
                <a:lnTo>
                  <a:pt x="627" y="198"/>
                </a:lnTo>
                <a:lnTo>
                  <a:pt x="620" y="193"/>
                </a:lnTo>
                <a:lnTo>
                  <a:pt x="615" y="190"/>
                </a:lnTo>
                <a:lnTo>
                  <a:pt x="610" y="188"/>
                </a:lnTo>
                <a:lnTo>
                  <a:pt x="605" y="186"/>
                </a:lnTo>
                <a:lnTo>
                  <a:pt x="601" y="185"/>
                </a:lnTo>
                <a:lnTo>
                  <a:pt x="597" y="184"/>
                </a:lnTo>
                <a:lnTo>
                  <a:pt x="593" y="183"/>
                </a:lnTo>
                <a:lnTo>
                  <a:pt x="589" y="183"/>
                </a:lnTo>
                <a:lnTo>
                  <a:pt x="586" y="184"/>
                </a:lnTo>
                <a:lnTo>
                  <a:pt x="582" y="184"/>
                </a:lnTo>
                <a:lnTo>
                  <a:pt x="578" y="185"/>
                </a:lnTo>
                <a:lnTo>
                  <a:pt x="574" y="187"/>
                </a:lnTo>
                <a:lnTo>
                  <a:pt x="570" y="189"/>
                </a:lnTo>
                <a:lnTo>
                  <a:pt x="566" y="191"/>
                </a:lnTo>
                <a:lnTo>
                  <a:pt x="562" y="193"/>
                </a:lnTo>
                <a:lnTo>
                  <a:pt x="559" y="196"/>
                </a:lnTo>
                <a:lnTo>
                  <a:pt x="556" y="199"/>
                </a:lnTo>
                <a:lnTo>
                  <a:pt x="551" y="206"/>
                </a:lnTo>
                <a:lnTo>
                  <a:pt x="546" y="214"/>
                </a:lnTo>
                <a:lnTo>
                  <a:pt x="542" y="223"/>
                </a:lnTo>
                <a:lnTo>
                  <a:pt x="539" y="233"/>
                </a:lnTo>
                <a:lnTo>
                  <a:pt x="538" y="238"/>
                </a:lnTo>
                <a:lnTo>
                  <a:pt x="537" y="243"/>
                </a:lnTo>
                <a:lnTo>
                  <a:pt x="535" y="254"/>
                </a:lnTo>
                <a:lnTo>
                  <a:pt x="535" y="264"/>
                </a:lnTo>
                <a:lnTo>
                  <a:pt x="535" y="274"/>
                </a:lnTo>
                <a:lnTo>
                  <a:pt x="536" y="280"/>
                </a:lnTo>
                <a:lnTo>
                  <a:pt x="537" y="285"/>
                </a:lnTo>
                <a:lnTo>
                  <a:pt x="539" y="295"/>
                </a:lnTo>
                <a:lnTo>
                  <a:pt x="543" y="305"/>
                </a:lnTo>
                <a:lnTo>
                  <a:pt x="545" y="310"/>
                </a:lnTo>
                <a:lnTo>
                  <a:pt x="547" y="314"/>
                </a:lnTo>
                <a:lnTo>
                  <a:pt x="552" y="321"/>
                </a:lnTo>
                <a:lnTo>
                  <a:pt x="556" y="327"/>
                </a:lnTo>
                <a:lnTo>
                  <a:pt x="562" y="332"/>
                </a:lnTo>
                <a:lnTo>
                  <a:pt x="568" y="336"/>
                </a:lnTo>
                <a:lnTo>
                  <a:pt x="573" y="339"/>
                </a:lnTo>
                <a:lnTo>
                  <a:pt x="577" y="340"/>
                </a:lnTo>
                <a:lnTo>
                  <a:pt x="582" y="342"/>
                </a:lnTo>
                <a:lnTo>
                  <a:pt x="586" y="342"/>
                </a:lnTo>
                <a:lnTo>
                  <a:pt x="590" y="342"/>
                </a:lnTo>
                <a:lnTo>
                  <a:pt x="594" y="342"/>
                </a:lnTo>
                <a:lnTo>
                  <a:pt x="598" y="341"/>
                </a:lnTo>
                <a:lnTo>
                  <a:pt x="603" y="339"/>
                </a:lnTo>
                <a:lnTo>
                  <a:pt x="607" y="338"/>
                </a:lnTo>
                <a:lnTo>
                  <a:pt x="611" y="336"/>
                </a:lnTo>
                <a:lnTo>
                  <a:pt x="618" y="331"/>
                </a:lnTo>
                <a:lnTo>
                  <a:pt x="633" y="320"/>
                </a:lnTo>
                <a:lnTo>
                  <a:pt x="646" y="311"/>
                </a:lnTo>
                <a:lnTo>
                  <a:pt x="649" y="310"/>
                </a:lnTo>
                <a:lnTo>
                  <a:pt x="653" y="309"/>
                </a:lnTo>
                <a:lnTo>
                  <a:pt x="655" y="308"/>
                </a:lnTo>
                <a:lnTo>
                  <a:pt x="658" y="308"/>
                </a:lnTo>
                <a:lnTo>
                  <a:pt x="661" y="308"/>
                </a:lnTo>
                <a:lnTo>
                  <a:pt x="663" y="309"/>
                </a:lnTo>
                <a:lnTo>
                  <a:pt x="666" y="310"/>
                </a:lnTo>
                <a:lnTo>
                  <a:pt x="668" y="312"/>
                </a:lnTo>
                <a:lnTo>
                  <a:pt x="670" y="315"/>
                </a:lnTo>
                <a:lnTo>
                  <a:pt x="673" y="319"/>
                </a:lnTo>
                <a:lnTo>
                  <a:pt x="676" y="330"/>
                </a:lnTo>
                <a:lnTo>
                  <a:pt x="676" y="525"/>
                </a:lnTo>
                <a:lnTo>
                  <a:pt x="405" y="525"/>
                </a:lnTo>
                <a:lnTo>
                  <a:pt x="398" y="522"/>
                </a:lnTo>
                <a:lnTo>
                  <a:pt x="392" y="519"/>
                </a:lnTo>
                <a:lnTo>
                  <a:pt x="388" y="516"/>
                </a:lnTo>
                <a:lnTo>
                  <a:pt x="386" y="514"/>
                </a:lnTo>
                <a:lnTo>
                  <a:pt x="385" y="513"/>
                </a:lnTo>
                <a:lnTo>
                  <a:pt x="383" y="509"/>
                </a:lnTo>
                <a:lnTo>
                  <a:pt x="383" y="505"/>
                </a:lnTo>
                <a:lnTo>
                  <a:pt x="383" y="502"/>
                </a:lnTo>
                <a:lnTo>
                  <a:pt x="385" y="498"/>
                </a:lnTo>
                <a:lnTo>
                  <a:pt x="389" y="488"/>
                </a:lnTo>
                <a:lnTo>
                  <a:pt x="396" y="479"/>
                </a:lnTo>
                <a:lnTo>
                  <a:pt x="406" y="465"/>
                </a:lnTo>
                <a:lnTo>
                  <a:pt x="411" y="458"/>
                </a:lnTo>
                <a:lnTo>
                  <a:pt x="414" y="450"/>
                </a:lnTo>
                <a:lnTo>
                  <a:pt x="416" y="444"/>
                </a:lnTo>
                <a:lnTo>
                  <a:pt x="417" y="441"/>
                </a:lnTo>
                <a:lnTo>
                  <a:pt x="417" y="438"/>
                </a:lnTo>
                <a:lnTo>
                  <a:pt x="417" y="432"/>
                </a:lnTo>
                <a:lnTo>
                  <a:pt x="416" y="424"/>
                </a:lnTo>
                <a:lnTo>
                  <a:pt x="415" y="422"/>
                </a:lnTo>
                <a:lnTo>
                  <a:pt x="414" y="420"/>
                </a:lnTo>
                <a:lnTo>
                  <a:pt x="412" y="416"/>
                </a:lnTo>
                <a:lnTo>
                  <a:pt x="410" y="412"/>
                </a:lnTo>
                <a:lnTo>
                  <a:pt x="407" y="408"/>
                </a:lnTo>
                <a:lnTo>
                  <a:pt x="404" y="404"/>
                </a:lnTo>
                <a:lnTo>
                  <a:pt x="400" y="401"/>
                </a:lnTo>
                <a:lnTo>
                  <a:pt x="392" y="395"/>
                </a:lnTo>
                <a:lnTo>
                  <a:pt x="387" y="393"/>
                </a:lnTo>
                <a:lnTo>
                  <a:pt x="382" y="390"/>
                </a:lnTo>
                <a:lnTo>
                  <a:pt x="377" y="388"/>
                </a:lnTo>
                <a:lnTo>
                  <a:pt x="372" y="387"/>
                </a:lnTo>
                <a:lnTo>
                  <a:pt x="361" y="384"/>
                </a:lnTo>
                <a:lnTo>
                  <a:pt x="355" y="383"/>
                </a:lnTo>
                <a:lnTo>
                  <a:pt x="349" y="382"/>
                </a:lnTo>
                <a:lnTo>
                  <a:pt x="337" y="382"/>
                </a:lnTo>
                <a:lnTo>
                  <a:pt x="325" y="383"/>
                </a:lnTo>
                <a:lnTo>
                  <a:pt x="312" y="385"/>
                </a:lnTo>
                <a:lnTo>
                  <a:pt x="301" y="388"/>
                </a:lnTo>
                <a:lnTo>
                  <a:pt x="296" y="390"/>
                </a:lnTo>
                <a:lnTo>
                  <a:pt x="291" y="393"/>
                </a:lnTo>
                <a:lnTo>
                  <a:pt x="286" y="396"/>
                </a:lnTo>
                <a:lnTo>
                  <a:pt x="281" y="399"/>
                </a:lnTo>
                <a:lnTo>
                  <a:pt x="277" y="402"/>
                </a:lnTo>
                <a:lnTo>
                  <a:pt x="273" y="406"/>
                </a:lnTo>
                <a:lnTo>
                  <a:pt x="269" y="411"/>
                </a:lnTo>
                <a:lnTo>
                  <a:pt x="266" y="415"/>
                </a:lnTo>
                <a:lnTo>
                  <a:pt x="263" y="420"/>
                </a:lnTo>
                <a:lnTo>
                  <a:pt x="261" y="425"/>
                </a:lnTo>
                <a:lnTo>
                  <a:pt x="260" y="430"/>
                </a:lnTo>
                <a:lnTo>
                  <a:pt x="259" y="435"/>
                </a:lnTo>
                <a:lnTo>
                  <a:pt x="259" y="439"/>
                </a:lnTo>
                <a:lnTo>
                  <a:pt x="259" y="443"/>
                </a:lnTo>
                <a:lnTo>
                  <a:pt x="260" y="447"/>
                </a:lnTo>
                <a:lnTo>
                  <a:pt x="262" y="451"/>
                </a:lnTo>
                <a:lnTo>
                  <a:pt x="265" y="459"/>
                </a:lnTo>
                <a:lnTo>
                  <a:pt x="269" y="467"/>
                </a:lnTo>
                <a:lnTo>
                  <a:pt x="274" y="474"/>
                </a:lnTo>
                <a:lnTo>
                  <a:pt x="279" y="481"/>
                </a:lnTo>
                <a:lnTo>
                  <a:pt x="284" y="488"/>
                </a:lnTo>
                <a:lnTo>
                  <a:pt x="287" y="495"/>
                </a:lnTo>
                <a:lnTo>
                  <a:pt x="290" y="501"/>
                </a:lnTo>
                <a:lnTo>
                  <a:pt x="291" y="504"/>
                </a:lnTo>
                <a:lnTo>
                  <a:pt x="291" y="506"/>
                </a:lnTo>
                <a:lnTo>
                  <a:pt x="291" y="509"/>
                </a:lnTo>
                <a:lnTo>
                  <a:pt x="290" y="511"/>
                </a:lnTo>
                <a:lnTo>
                  <a:pt x="288" y="514"/>
                </a:lnTo>
                <a:lnTo>
                  <a:pt x="286" y="516"/>
                </a:lnTo>
                <a:lnTo>
                  <a:pt x="283" y="518"/>
                </a:lnTo>
                <a:lnTo>
                  <a:pt x="280" y="520"/>
                </a:lnTo>
                <a:lnTo>
                  <a:pt x="275" y="522"/>
                </a:lnTo>
                <a:lnTo>
                  <a:pt x="270" y="524"/>
                </a:lnTo>
                <a:lnTo>
                  <a:pt x="0" y="525"/>
                </a:lnTo>
                <a:lnTo>
                  <a:pt x="0" y="0"/>
                </a:lnTo>
                <a:lnTo>
                  <a:pt x="67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ЛЕКСИКА</a:t>
            </a:r>
          </a:p>
        </p:txBody>
      </p:sp>
      <p:pic>
        <p:nvPicPr>
          <p:cNvPr id="40963" name="Picture 3" descr="C:\Users\Пользователь\Desktop\ПОНОМАРЕВА М.В.ПЕДАГОГ ГОДА\2023 год Область\ФОТО\Фото 2022-2023\IMG_20230413_133003_172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 flipH="1" flipV="1">
            <a:off x="3857620" y="3071810"/>
            <a:ext cx="42862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2" name="Picture 2" descr="C:\Users\Пользователь\Desktop\ПОНОМАРЕВА М.В.ПЕДАГОГ ГОДА\2023 год Область\ФОТО\Фото 2022-2023\IMG_20230413_132247_251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 rot="16200000">
            <a:off x="1473377" y="26765"/>
            <a:ext cx="3268289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ownloads\IMG_20230421_144719_9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714620"/>
            <a:ext cx="4481517" cy="336113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Пользователь\Downloads\IMG_20230421_151555_345.jpg"/>
          <p:cNvPicPr>
            <a:picLocks noChangeAspect="1" noChangeArrowheads="1"/>
          </p:cNvPicPr>
          <p:nvPr/>
        </p:nvPicPr>
        <p:blipFill>
          <a:blip r:embed="rId4" cstate="email"/>
          <a:srcRect t="13846"/>
          <a:stretch>
            <a:fillRect/>
          </a:stretch>
        </p:blipFill>
        <p:spPr bwMode="auto">
          <a:xfrm>
            <a:off x="4786314" y="571480"/>
            <a:ext cx="3786214" cy="459547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reeform 32"/>
          <p:cNvSpPr>
            <a:spLocks/>
          </p:cNvSpPr>
          <p:nvPr/>
        </p:nvSpPr>
        <p:spPr bwMode="auto">
          <a:xfrm>
            <a:off x="857224" y="3286124"/>
            <a:ext cx="2714644" cy="2643206"/>
          </a:xfrm>
          <a:custGeom>
            <a:avLst/>
            <a:gdLst>
              <a:gd name="T0" fmla="*/ 270 w 818"/>
              <a:gd name="T1" fmla="*/ 143 h 668"/>
              <a:gd name="T2" fmla="*/ 284 w 818"/>
              <a:gd name="T3" fmla="*/ 137 h 668"/>
              <a:gd name="T4" fmla="*/ 290 w 818"/>
              <a:gd name="T5" fmla="*/ 130 h 668"/>
              <a:gd name="T6" fmla="*/ 291 w 818"/>
              <a:gd name="T7" fmla="*/ 122 h 668"/>
              <a:gd name="T8" fmla="*/ 288 w 818"/>
              <a:gd name="T9" fmla="*/ 114 h 668"/>
              <a:gd name="T10" fmla="*/ 274 w 818"/>
              <a:gd name="T11" fmla="*/ 93 h 668"/>
              <a:gd name="T12" fmla="*/ 262 w 818"/>
              <a:gd name="T13" fmla="*/ 70 h 668"/>
              <a:gd name="T14" fmla="*/ 259 w 818"/>
              <a:gd name="T15" fmla="*/ 57 h 668"/>
              <a:gd name="T16" fmla="*/ 261 w 818"/>
              <a:gd name="T17" fmla="*/ 43 h 668"/>
              <a:gd name="T18" fmla="*/ 269 w 818"/>
              <a:gd name="T19" fmla="*/ 30 h 668"/>
              <a:gd name="T20" fmla="*/ 278 w 818"/>
              <a:gd name="T21" fmla="*/ 20 h 668"/>
              <a:gd name="T22" fmla="*/ 300 w 818"/>
              <a:gd name="T23" fmla="*/ 7 h 668"/>
              <a:gd name="T24" fmla="*/ 326 w 818"/>
              <a:gd name="T25" fmla="*/ 1 h 668"/>
              <a:gd name="T26" fmla="*/ 358 w 818"/>
              <a:gd name="T27" fmla="*/ 2 h 668"/>
              <a:gd name="T28" fmla="*/ 384 w 818"/>
              <a:gd name="T29" fmla="*/ 10 h 668"/>
              <a:gd name="T30" fmla="*/ 397 w 818"/>
              <a:gd name="T31" fmla="*/ 18 h 668"/>
              <a:gd name="T32" fmla="*/ 408 w 818"/>
              <a:gd name="T33" fmla="*/ 29 h 668"/>
              <a:gd name="T34" fmla="*/ 415 w 818"/>
              <a:gd name="T35" fmla="*/ 42 h 668"/>
              <a:gd name="T36" fmla="*/ 417 w 818"/>
              <a:gd name="T37" fmla="*/ 56 h 668"/>
              <a:gd name="T38" fmla="*/ 413 w 818"/>
              <a:gd name="T39" fmla="*/ 72 h 668"/>
              <a:gd name="T40" fmla="*/ 395 w 818"/>
              <a:gd name="T41" fmla="*/ 99 h 668"/>
              <a:gd name="T42" fmla="*/ 385 w 818"/>
              <a:gd name="T43" fmla="*/ 116 h 668"/>
              <a:gd name="T44" fmla="*/ 383 w 818"/>
              <a:gd name="T45" fmla="*/ 125 h 668"/>
              <a:gd name="T46" fmla="*/ 385 w 818"/>
              <a:gd name="T47" fmla="*/ 133 h 668"/>
              <a:gd name="T48" fmla="*/ 394 w 818"/>
              <a:gd name="T49" fmla="*/ 139 h 668"/>
              <a:gd name="T50" fmla="*/ 676 w 818"/>
              <a:gd name="T51" fmla="*/ 143 h 668"/>
              <a:gd name="T52" fmla="*/ 681 w 818"/>
              <a:gd name="T53" fmla="*/ 347 h 668"/>
              <a:gd name="T54" fmla="*/ 687 w 818"/>
              <a:gd name="T55" fmla="*/ 356 h 668"/>
              <a:gd name="T56" fmla="*/ 695 w 818"/>
              <a:gd name="T57" fmla="*/ 358 h 668"/>
              <a:gd name="T58" fmla="*/ 707 w 818"/>
              <a:gd name="T59" fmla="*/ 354 h 668"/>
              <a:gd name="T60" fmla="*/ 734 w 818"/>
              <a:gd name="T61" fmla="*/ 336 h 668"/>
              <a:gd name="T62" fmla="*/ 753 w 818"/>
              <a:gd name="T63" fmla="*/ 327 h 668"/>
              <a:gd name="T64" fmla="*/ 766 w 818"/>
              <a:gd name="T65" fmla="*/ 326 h 668"/>
              <a:gd name="T66" fmla="*/ 780 w 818"/>
              <a:gd name="T67" fmla="*/ 330 h 668"/>
              <a:gd name="T68" fmla="*/ 792 w 818"/>
              <a:gd name="T69" fmla="*/ 338 h 668"/>
              <a:gd name="T70" fmla="*/ 804 w 818"/>
              <a:gd name="T71" fmla="*/ 353 h 668"/>
              <a:gd name="T72" fmla="*/ 813 w 818"/>
              <a:gd name="T73" fmla="*/ 372 h 668"/>
              <a:gd name="T74" fmla="*/ 818 w 818"/>
              <a:gd name="T75" fmla="*/ 398 h 668"/>
              <a:gd name="T76" fmla="*/ 816 w 818"/>
              <a:gd name="T77" fmla="*/ 425 h 668"/>
              <a:gd name="T78" fmla="*/ 808 w 818"/>
              <a:gd name="T79" fmla="*/ 451 h 668"/>
              <a:gd name="T80" fmla="*/ 800 w 818"/>
              <a:gd name="T81" fmla="*/ 464 h 668"/>
              <a:gd name="T82" fmla="*/ 790 w 818"/>
              <a:gd name="T83" fmla="*/ 476 h 668"/>
              <a:gd name="T84" fmla="*/ 777 w 818"/>
              <a:gd name="T85" fmla="*/ 483 h 668"/>
              <a:gd name="T86" fmla="*/ 764 w 818"/>
              <a:gd name="T87" fmla="*/ 485 h 668"/>
              <a:gd name="T88" fmla="*/ 743 w 818"/>
              <a:gd name="T89" fmla="*/ 479 h 668"/>
              <a:gd name="T90" fmla="*/ 714 w 818"/>
              <a:gd name="T91" fmla="*/ 458 h 668"/>
              <a:gd name="T92" fmla="*/ 702 w 818"/>
              <a:gd name="T93" fmla="*/ 451 h 668"/>
              <a:gd name="T94" fmla="*/ 692 w 818"/>
              <a:gd name="T95" fmla="*/ 451 h 668"/>
              <a:gd name="T96" fmla="*/ 685 w 818"/>
              <a:gd name="T97" fmla="*/ 455 h 668"/>
              <a:gd name="T98" fmla="*/ 678 w 818"/>
              <a:gd name="T99" fmla="*/ 466 h 668"/>
              <a:gd name="T100" fmla="*/ 0 w 818"/>
              <a:gd name="T101" fmla="*/ 668 h 6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18"/>
              <a:gd name="T154" fmla="*/ 0 h 668"/>
              <a:gd name="T155" fmla="*/ 818 w 818"/>
              <a:gd name="T156" fmla="*/ 668 h 6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18" h="668">
                <a:moveTo>
                  <a:pt x="0" y="668"/>
                </a:moveTo>
                <a:lnTo>
                  <a:pt x="0" y="143"/>
                </a:lnTo>
                <a:lnTo>
                  <a:pt x="270" y="143"/>
                </a:lnTo>
                <a:lnTo>
                  <a:pt x="275" y="141"/>
                </a:lnTo>
                <a:lnTo>
                  <a:pt x="280" y="139"/>
                </a:lnTo>
                <a:lnTo>
                  <a:pt x="284" y="137"/>
                </a:lnTo>
                <a:lnTo>
                  <a:pt x="286" y="135"/>
                </a:lnTo>
                <a:lnTo>
                  <a:pt x="289" y="132"/>
                </a:lnTo>
                <a:lnTo>
                  <a:pt x="290" y="130"/>
                </a:lnTo>
                <a:lnTo>
                  <a:pt x="291" y="127"/>
                </a:lnTo>
                <a:lnTo>
                  <a:pt x="291" y="125"/>
                </a:lnTo>
                <a:lnTo>
                  <a:pt x="291" y="122"/>
                </a:lnTo>
                <a:lnTo>
                  <a:pt x="290" y="119"/>
                </a:lnTo>
                <a:lnTo>
                  <a:pt x="289" y="116"/>
                </a:lnTo>
                <a:lnTo>
                  <a:pt x="288" y="114"/>
                </a:lnTo>
                <a:lnTo>
                  <a:pt x="284" y="106"/>
                </a:lnTo>
                <a:lnTo>
                  <a:pt x="279" y="100"/>
                </a:lnTo>
                <a:lnTo>
                  <a:pt x="274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2"/>
                </a:lnTo>
                <a:lnTo>
                  <a:pt x="259" y="57"/>
                </a:lnTo>
                <a:lnTo>
                  <a:pt x="259" y="53"/>
                </a:lnTo>
                <a:lnTo>
                  <a:pt x="260" y="49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8" y="20"/>
                </a:lnTo>
                <a:lnTo>
                  <a:pt x="286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6" y="1"/>
                </a:lnTo>
                <a:lnTo>
                  <a:pt x="337" y="0"/>
                </a:lnTo>
                <a:lnTo>
                  <a:pt x="348" y="1"/>
                </a:lnTo>
                <a:lnTo>
                  <a:pt x="358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2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5" y="42"/>
                </a:lnTo>
                <a:lnTo>
                  <a:pt x="417" y="47"/>
                </a:lnTo>
                <a:lnTo>
                  <a:pt x="417" y="51"/>
                </a:lnTo>
                <a:lnTo>
                  <a:pt x="417" y="56"/>
                </a:lnTo>
                <a:lnTo>
                  <a:pt x="417" y="60"/>
                </a:lnTo>
                <a:lnTo>
                  <a:pt x="414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0" y="105"/>
                </a:lnTo>
                <a:lnTo>
                  <a:pt x="386" y="113"/>
                </a:lnTo>
                <a:lnTo>
                  <a:pt x="385" y="116"/>
                </a:lnTo>
                <a:lnTo>
                  <a:pt x="384" y="119"/>
                </a:lnTo>
                <a:lnTo>
                  <a:pt x="383" y="122"/>
                </a:lnTo>
                <a:lnTo>
                  <a:pt x="383" y="125"/>
                </a:lnTo>
                <a:lnTo>
                  <a:pt x="383" y="128"/>
                </a:lnTo>
                <a:lnTo>
                  <a:pt x="384" y="130"/>
                </a:lnTo>
                <a:lnTo>
                  <a:pt x="385" y="133"/>
                </a:lnTo>
                <a:lnTo>
                  <a:pt x="387" y="135"/>
                </a:lnTo>
                <a:lnTo>
                  <a:pt x="390" y="137"/>
                </a:lnTo>
                <a:lnTo>
                  <a:pt x="394" y="139"/>
                </a:lnTo>
                <a:lnTo>
                  <a:pt x="399" y="141"/>
                </a:lnTo>
                <a:lnTo>
                  <a:pt x="405" y="143"/>
                </a:lnTo>
                <a:lnTo>
                  <a:pt x="676" y="143"/>
                </a:lnTo>
                <a:lnTo>
                  <a:pt x="676" y="338"/>
                </a:lnTo>
                <a:lnTo>
                  <a:pt x="678" y="343"/>
                </a:lnTo>
                <a:lnTo>
                  <a:pt x="681" y="347"/>
                </a:lnTo>
                <a:lnTo>
                  <a:pt x="683" y="351"/>
                </a:lnTo>
                <a:lnTo>
                  <a:pt x="685" y="354"/>
                </a:lnTo>
                <a:lnTo>
                  <a:pt x="687" y="356"/>
                </a:lnTo>
                <a:lnTo>
                  <a:pt x="690" y="357"/>
                </a:lnTo>
                <a:lnTo>
                  <a:pt x="692" y="358"/>
                </a:lnTo>
                <a:lnTo>
                  <a:pt x="695" y="358"/>
                </a:lnTo>
                <a:lnTo>
                  <a:pt x="698" y="358"/>
                </a:lnTo>
                <a:lnTo>
                  <a:pt x="701" y="357"/>
                </a:lnTo>
                <a:lnTo>
                  <a:pt x="707" y="354"/>
                </a:lnTo>
                <a:lnTo>
                  <a:pt x="713" y="350"/>
                </a:lnTo>
                <a:lnTo>
                  <a:pt x="720" y="346"/>
                </a:lnTo>
                <a:lnTo>
                  <a:pt x="734" y="336"/>
                </a:lnTo>
                <a:lnTo>
                  <a:pt x="741" y="332"/>
                </a:lnTo>
                <a:lnTo>
                  <a:pt x="749" y="328"/>
                </a:lnTo>
                <a:lnTo>
                  <a:pt x="753" y="327"/>
                </a:lnTo>
                <a:lnTo>
                  <a:pt x="758" y="326"/>
                </a:lnTo>
                <a:lnTo>
                  <a:pt x="762" y="326"/>
                </a:lnTo>
                <a:lnTo>
                  <a:pt x="766" y="326"/>
                </a:lnTo>
                <a:lnTo>
                  <a:pt x="771" y="327"/>
                </a:lnTo>
                <a:lnTo>
                  <a:pt x="775" y="328"/>
                </a:lnTo>
                <a:lnTo>
                  <a:pt x="780" y="330"/>
                </a:lnTo>
                <a:lnTo>
                  <a:pt x="784" y="333"/>
                </a:lnTo>
                <a:lnTo>
                  <a:pt x="788" y="335"/>
                </a:lnTo>
                <a:lnTo>
                  <a:pt x="792" y="338"/>
                </a:lnTo>
                <a:lnTo>
                  <a:pt x="795" y="342"/>
                </a:lnTo>
                <a:lnTo>
                  <a:pt x="798" y="345"/>
                </a:lnTo>
                <a:lnTo>
                  <a:pt x="804" y="353"/>
                </a:lnTo>
                <a:lnTo>
                  <a:pt x="809" y="362"/>
                </a:lnTo>
                <a:lnTo>
                  <a:pt x="811" y="367"/>
                </a:lnTo>
                <a:lnTo>
                  <a:pt x="813" y="372"/>
                </a:lnTo>
                <a:lnTo>
                  <a:pt x="815" y="383"/>
                </a:lnTo>
                <a:lnTo>
                  <a:pt x="817" y="393"/>
                </a:lnTo>
                <a:lnTo>
                  <a:pt x="818" y="398"/>
                </a:lnTo>
                <a:lnTo>
                  <a:pt x="818" y="404"/>
                </a:lnTo>
                <a:lnTo>
                  <a:pt x="818" y="415"/>
                </a:lnTo>
                <a:lnTo>
                  <a:pt x="816" y="425"/>
                </a:lnTo>
                <a:lnTo>
                  <a:pt x="814" y="436"/>
                </a:lnTo>
                <a:lnTo>
                  <a:pt x="810" y="447"/>
                </a:lnTo>
                <a:lnTo>
                  <a:pt x="808" y="451"/>
                </a:lnTo>
                <a:lnTo>
                  <a:pt x="806" y="456"/>
                </a:lnTo>
                <a:lnTo>
                  <a:pt x="803" y="460"/>
                </a:lnTo>
                <a:lnTo>
                  <a:pt x="800" y="464"/>
                </a:lnTo>
                <a:lnTo>
                  <a:pt x="797" y="468"/>
                </a:lnTo>
                <a:lnTo>
                  <a:pt x="793" y="472"/>
                </a:lnTo>
                <a:lnTo>
                  <a:pt x="790" y="476"/>
                </a:lnTo>
                <a:lnTo>
                  <a:pt x="785" y="479"/>
                </a:lnTo>
                <a:lnTo>
                  <a:pt x="781" y="481"/>
                </a:lnTo>
                <a:lnTo>
                  <a:pt x="777" y="483"/>
                </a:lnTo>
                <a:lnTo>
                  <a:pt x="772" y="484"/>
                </a:lnTo>
                <a:lnTo>
                  <a:pt x="768" y="485"/>
                </a:lnTo>
                <a:lnTo>
                  <a:pt x="764" y="485"/>
                </a:lnTo>
                <a:lnTo>
                  <a:pt x="760" y="485"/>
                </a:lnTo>
                <a:lnTo>
                  <a:pt x="751" y="482"/>
                </a:lnTo>
                <a:lnTo>
                  <a:pt x="743" y="479"/>
                </a:lnTo>
                <a:lnTo>
                  <a:pt x="736" y="474"/>
                </a:lnTo>
                <a:lnTo>
                  <a:pt x="721" y="463"/>
                </a:lnTo>
                <a:lnTo>
                  <a:pt x="714" y="458"/>
                </a:lnTo>
                <a:lnTo>
                  <a:pt x="708" y="454"/>
                </a:lnTo>
                <a:lnTo>
                  <a:pt x="705" y="453"/>
                </a:lnTo>
                <a:lnTo>
                  <a:pt x="702" y="451"/>
                </a:lnTo>
                <a:lnTo>
                  <a:pt x="699" y="451"/>
                </a:lnTo>
                <a:lnTo>
                  <a:pt x="695" y="450"/>
                </a:lnTo>
                <a:lnTo>
                  <a:pt x="692" y="451"/>
                </a:lnTo>
                <a:lnTo>
                  <a:pt x="690" y="451"/>
                </a:lnTo>
                <a:lnTo>
                  <a:pt x="687" y="453"/>
                </a:lnTo>
                <a:lnTo>
                  <a:pt x="685" y="455"/>
                </a:lnTo>
                <a:lnTo>
                  <a:pt x="682" y="458"/>
                </a:lnTo>
                <a:lnTo>
                  <a:pt x="680" y="461"/>
                </a:lnTo>
                <a:lnTo>
                  <a:pt x="678" y="466"/>
                </a:lnTo>
                <a:lnTo>
                  <a:pt x="676" y="471"/>
                </a:lnTo>
                <a:lnTo>
                  <a:pt x="676" y="668"/>
                </a:lnTo>
                <a:lnTo>
                  <a:pt x="0" y="668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СВЯЗНАЯ РЕЧЬ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pic>
        <p:nvPicPr>
          <p:cNvPr id="6" name="Picture 1" descr="C:\Users\Пользователь\Desktop\ПОНОМАРЕВА М.В.ПЕДАГОГ ГОДА\2023 год Область\ФОТО\Фото 2022-2023\IMG_20230413_131512_354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 rot="10184261">
            <a:off x="984264" y="637551"/>
            <a:ext cx="3374936" cy="2531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Пользователь\Desktop\ПОНОМАРЕВА М.В.ПЕДАГОГ ГОДА\2023 год Область\ФОТО\Фото 2022-2023\IMG_20230413_132027_134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 rot="16200000">
            <a:off x="4132840" y="2796590"/>
            <a:ext cx="2943209" cy="3922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Пользователь\Desktop\ПОНОМАРЕВА М.В.ПЕДАГОГ ГОДА\2023 год Область\ФОТО\Фото 2022-2023\IMG_20230413_132626_292.jpg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643438" y="428604"/>
            <a:ext cx="3691026" cy="276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C:\Users\Пользователь\Desktop\ПОНОМАРЕВА М.В.ПЕДАГОГ ГОДА\2023 год Область\ФОТО\Фото 2022-2023\IMG_20230413_132720_663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 rot="16200000">
            <a:off x="1066692" y="4822"/>
            <a:ext cx="2982771" cy="397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1" name="Picture 3" descr="C:\Users\Пользователь\Desktop\ПОНОМАРЕВА М.В.ПЕДАГОГ ГОДА\2023 год Область\ФОТО\Фото 2022-2023\IMG_20230413_132844_623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 rot="16200000">
            <a:off x="2795752" y="3062110"/>
            <a:ext cx="3053054" cy="407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 descr="C:\Users\Пользователь\Desktop\ПОНОМАРЕВА М.В.ПЕДАГОГ ГОДА\2023 год Область\ФОТО\Фото 2022-2023\IMG_20230413_133255_4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571480"/>
            <a:ext cx="3953181" cy="296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Пользователь\Downloads\IMG_20230421_153052_8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357166"/>
            <a:ext cx="4357718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https://avatars.mds.yandex.net/i?id=331247bc5dd1ea2e3f0aece1eb9769769d64ac66-4579121-images-thumbs&amp;n=13"/>
          <p:cNvPicPr>
            <a:picLocks noChangeAspect="1" noChangeArrowheads="1"/>
          </p:cNvPicPr>
          <p:nvPr/>
        </p:nvPicPr>
        <p:blipFill>
          <a:blip r:embed="rId3"/>
          <a:srcRect l="7813" t="11719" r="12499" b="1562"/>
          <a:stretch>
            <a:fillRect/>
          </a:stretch>
        </p:blipFill>
        <p:spPr bwMode="auto">
          <a:xfrm>
            <a:off x="588849" y="642918"/>
            <a:ext cx="7483613" cy="5429288"/>
          </a:xfrm>
          <a:prstGeom prst="round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642918"/>
            <a:ext cx="785818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u="sng" dirty="0" smtClean="0">
                <a:solidFill>
                  <a:srgbClr val="C00000"/>
                </a:solidFill>
                <a:latin typeface="Comic Sans MS" pitchFamily="66" charset="0"/>
              </a:rPr>
              <a:t>Характеристика детей с ТНР (ОНР)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i="1" u="sng" dirty="0" smtClean="0">
                <a:latin typeface="Comic Sans MS" pitchFamily="66" charset="0"/>
              </a:rPr>
              <a:t>Особенности развития психических процессов:</a:t>
            </a:r>
          </a:p>
          <a:p>
            <a:pPr algn="just"/>
            <a:r>
              <a:rPr lang="ru-RU" sz="2600" b="1" dirty="0" smtClean="0">
                <a:latin typeface="Comic Sans MS" pitchFamily="66" charset="0"/>
              </a:rPr>
              <a:t> • Низкий уровень познавательной активности; </a:t>
            </a:r>
          </a:p>
          <a:p>
            <a:pPr algn="just"/>
            <a:r>
              <a:rPr lang="ru-RU" sz="2600" b="1" dirty="0" smtClean="0">
                <a:latin typeface="Comic Sans MS" pitchFamily="66" charset="0"/>
              </a:rPr>
              <a:t>• Недостаточная концентрация внимания; </a:t>
            </a:r>
          </a:p>
          <a:p>
            <a:pPr algn="just"/>
            <a:r>
              <a:rPr lang="ru-RU" sz="2600" b="1" dirty="0" smtClean="0">
                <a:latin typeface="Comic Sans MS" pitchFamily="66" charset="0"/>
              </a:rPr>
              <a:t>• Низкий уровень представлений об окружающем мире;</a:t>
            </a:r>
          </a:p>
          <a:p>
            <a:pPr algn="just"/>
            <a:r>
              <a:rPr lang="ru-RU" sz="2600" b="1" dirty="0" smtClean="0">
                <a:latin typeface="Comic Sans MS" pitchFamily="66" charset="0"/>
              </a:rPr>
              <a:t> • Недостаточно сформировано зрительное восприятие;</a:t>
            </a:r>
          </a:p>
          <a:p>
            <a:pPr algn="just"/>
            <a:r>
              <a:rPr lang="ru-RU" sz="2600" b="1" dirty="0" smtClean="0">
                <a:latin typeface="Comic Sans MS" pitchFamily="66" charset="0"/>
              </a:rPr>
              <a:t> • Снижены различные параметры памяти;</a:t>
            </a:r>
          </a:p>
          <a:p>
            <a:pPr algn="just"/>
            <a:r>
              <a:rPr lang="ru-RU" sz="2600" b="1" dirty="0" smtClean="0">
                <a:latin typeface="Comic Sans MS" pitchFamily="66" charset="0"/>
              </a:rPr>
              <a:t> • Трудности установления причинно-следственных связей.</a:t>
            </a:r>
          </a:p>
          <a:p>
            <a:pPr algn="ctr"/>
            <a:r>
              <a:rPr lang="ru-RU" sz="2600" b="1" dirty="0" smtClean="0">
                <a:latin typeface="Comic Sans MS" pitchFamily="66" charset="0"/>
              </a:rPr>
              <a:t> </a:t>
            </a:r>
            <a:endParaRPr lang="ru-RU" sz="2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ownloads\IMG_20230421_155324_7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4448188" cy="3336141"/>
          </a:xfrm>
          <a:prstGeom prst="roundRect">
            <a:avLst/>
          </a:prstGeom>
          <a:noFill/>
        </p:spPr>
      </p:pic>
      <p:pic>
        <p:nvPicPr>
          <p:cNvPr id="10244" name="Picture 4" descr="C:\Users\Пользователь\Downloads\IMG_20230421_155332_7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642917"/>
            <a:ext cx="4586283" cy="343971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C:\Users\Пользователь\Desktop\ПОНОМАРЕВА М.В.ПЕДАГОГ ГОДА\2023 год Область\ФОТО\Фото 2022-2023\IMG_20230413_132119_534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 rot="5400000">
            <a:off x="987293" y="30942"/>
            <a:ext cx="3189680" cy="425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Пользователь\Downloads\IMG_20230421_151300_7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071546"/>
            <a:ext cx="3497580" cy="466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eform 30"/>
          <p:cNvSpPr>
            <a:spLocks/>
          </p:cNvSpPr>
          <p:nvPr/>
        </p:nvSpPr>
        <p:spPr bwMode="auto">
          <a:xfrm>
            <a:off x="357158" y="3571876"/>
            <a:ext cx="2857520" cy="2643206"/>
          </a:xfrm>
          <a:custGeom>
            <a:avLst/>
            <a:gdLst>
              <a:gd name="T0" fmla="*/ 42 w 817"/>
              <a:gd name="T1" fmla="*/ 327 h 667"/>
              <a:gd name="T2" fmla="*/ 56 w 817"/>
              <a:gd name="T3" fmla="*/ 325 h 667"/>
              <a:gd name="T4" fmla="*/ 68 w 817"/>
              <a:gd name="T5" fmla="*/ 327 h 667"/>
              <a:gd name="T6" fmla="*/ 91 w 817"/>
              <a:gd name="T7" fmla="*/ 340 h 667"/>
              <a:gd name="T8" fmla="*/ 110 w 817"/>
              <a:gd name="T9" fmla="*/ 353 h 667"/>
              <a:gd name="T10" fmla="*/ 122 w 817"/>
              <a:gd name="T11" fmla="*/ 357 h 667"/>
              <a:gd name="T12" fmla="*/ 132 w 817"/>
              <a:gd name="T13" fmla="*/ 353 h 667"/>
              <a:gd name="T14" fmla="*/ 139 w 817"/>
              <a:gd name="T15" fmla="*/ 343 h 667"/>
              <a:gd name="T16" fmla="*/ 411 w 817"/>
              <a:gd name="T17" fmla="*/ 142 h 667"/>
              <a:gd name="T18" fmla="*/ 427 w 817"/>
              <a:gd name="T19" fmla="*/ 134 h 667"/>
              <a:gd name="T20" fmla="*/ 432 w 817"/>
              <a:gd name="T21" fmla="*/ 123 h 667"/>
              <a:gd name="T22" fmla="*/ 427 w 817"/>
              <a:gd name="T23" fmla="*/ 108 h 667"/>
              <a:gd name="T24" fmla="*/ 410 w 817"/>
              <a:gd name="T25" fmla="*/ 84 h 667"/>
              <a:gd name="T26" fmla="*/ 402 w 817"/>
              <a:gd name="T27" fmla="*/ 67 h 667"/>
              <a:gd name="T28" fmla="*/ 401 w 817"/>
              <a:gd name="T29" fmla="*/ 52 h 667"/>
              <a:gd name="T30" fmla="*/ 406 w 817"/>
              <a:gd name="T31" fmla="*/ 34 h 667"/>
              <a:gd name="T32" fmla="*/ 417 w 817"/>
              <a:gd name="T33" fmla="*/ 21 h 667"/>
              <a:gd name="T34" fmla="*/ 433 w 817"/>
              <a:gd name="T35" fmla="*/ 10 h 667"/>
              <a:gd name="T36" fmla="*/ 452 w 817"/>
              <a:gd name="T37" fmla="*/ 3 h 667"/>
              <a:gd name="T38" fmla="*/ 474 w 817"/>
              <a:gd name="T39" fmla="*/ 0 h 667"/>
              <a:gd name="T40" fmla="*/ 496 w 817"/>
              <a:gd name="T41" fmla="*/ 1 h 667"/>
              <a:gd name="T42" fmla="*/ 518 w 817"/>
              <a:gd name="T43" fmla="*/ 6 h 667"/>
              <a:gd name="T44" fmla="*/ 530 w 817"/>
              <a:gd name="T45" fmla="*/ 13 h 667"/>
              <a:gd name="T46" fmla="*/ 544 w 817"/>
              <a:gd name="T47" fmla="*/ 24 h 667"/>
              <a:gd name="T48" fmla="*/ 554 w 817"/>
              <a:gd name="T49" fmla="*/ 37 h 667"/>
              <a:gd name="T50" fmla="*/ 557 w 817"/>
              <a:gd name="T51" fmla="*/ 55 h 667"/>
              <a:gd name="T52" fmla="*/ 554 w 817"/>
              <a:gd name="T53" fmla="*/ 68 h 667"/>
              <a:gd name="T54" fmla="*/ 546 w 817"/>
              <a:gd name="T55" fmla="*/ 83 h 667"/>
              <a:gd name="T56" fmla="*/ 527 w 817"/>
              <a:gd name="T57" fmla="*/ 111 h 667"/>
              <a:gd name="T58" fmla="*/ 523 w 817"/>
              <a:gd name="T59" fmla="*/ 123 h 667"/>
              <a:gd name="T60" fmla="*/ 525 w 817"/>
              <a:gd name="T61" fmla="*/ 130 h 667"/>
              <a:gd name="T62" fmla="*/ 532 w 817"/>
              <a:gd name="T63" fmla="*/ 137 h 667"/>
              <a:gd name="T64" fmla="*/ 545 w 817"/>
              <a:gd name="T65" fmla="*/ 142 h 667"/>
              <a:gd name="T66" fmla="*/ 141 w 817"/>
              <a:gd name="T67" fmla="*/ 667 h 667"/>
              <a:gd name="T68" fmla="*/ 135 w 817"/>
              <a:gd name="T69" fmla="*/ 456 h 667"/>
              <a:gd name="T70" fmla="*/ 128 w 817"/>
              <a:gd name="T71" fmla="*/ 450 h 667"/>
              <a:gd name="T72" fmla="*/ 119 w 817"/>
              <a:gd name="T73" fmla="*/ 450 h 667"/>
              <a:gd name="T74" fmla="*/ 103 w 817"/>
              <a:gd name="T75" fmla="*/ 458 h 667"/>
              <a:gd name="T76" fmla="*/ 74 w 817"/>
              <a:gd name="T77" fmla="*/ 478 h 667"/>
              <a:gd name="T78" fmla="*/ 58 w 817"/>
              <a:gd name="T79" fmla="*/ 484 h 667"/>
              <a:gd name="T80" fmla="*/ 45 w 817"/>
              <a:gd name="T81" fmla="*/ 483 h 667"/>
              <a:gd name="T82" fmla="*/ 32 w 817"/>
              <a:gd name="T83" fmla="*/ 478 h 667"/>
              <a:gd name="T84" fmla="*/ 17 w 817"/>
              <a:gd name="T85" fmla="*/ 463 h 667"/>
              <a:gd name="T86" fmla="*/ 7 w 817"/>
              <a:gd name="T87" fmla="*/ 446 h 667"/>
              <a:gd name="T88" fmla="*/ 1 w 817"/>
              <a:gd name="T89" fmla="*/ 424 h 667"/>
              <a:gd name="T90" fmla="*/ 0 w 817"/>
              <a:gd name="T91" fmla="*/ 392 h 667"/>
              <a:gd name="T92" fmla="*/ 7 w 817"/>
              <a:gd name="T93" fmla="*/ 366 h 667"/>
              <a:gd name="T94" fmla="*/ 16 w 817"/>
              <a:gd name="T95" fmla="*/ 348 h 667"/>
              <a:gd name="T96" fmla="*/ 29 w 817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667"/>
              <a:gd name="T149" fmla="*/ 817 w 817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667">
                <a:moveTo>
                  <a:pt x="33" y="332"/>
                </a:moveTo>
                <a:lnTo>
                  <a:pt x="38" y="329"/>
                </a:lnTo>
                <a:lnTo>
                  <a:pt x="42" y="327"/>
                </a:lnTo>
                <a:lnTo>
                  <a:pt x="47" y="326"/>
                </a:lnTo>
                <a:lnTo>
                  <a:pt x="51" y="325"/>
                </a:lnTo>
                <a:lnTo>
                  <a:pt x="56" y="325"/>
                </a:lnTo>
                <a:lnTo>
                  <a:pt x="60" y="325"/>
                </a:lnTo>
                <a:lnTo>
                  <a:pt x="64" y="326"/>
                </a:lnTo>
                <a:lnTo>
                  <a:pt x="68" y="327"/>
                </a:lnTo>
                <a:lnTo>
                  <a:pt x="76" y="331"/>
                </a:lnTo>
                <a:lnTo>
                  <a:pt x="83" y="335"/>
                </a:lnTo>
                <a:lnTo>
                  <a:pt x="91" y="340"/>
                </a:lnTo>
                <a:lnTo>
                  <a:pt x="97" y="345"/>
                </a:lnTo>
                <a:lnTo>
                  <a:pt x="104" y="349"/>
                </a:lnTo>
                <a:lnTo>
                  <a:pt x="110" y="353"/>
                </a:lnTo>
                <a:lnTo>
                  <a:pt x="116" y="356"/>
                </a:lnTo>
                <a:lnTo>
                  <a:pt x="119" y="357"/>
                </a:lnTo>
                <a:lnTo>
                  <a:pt x="122" y="357"/>
                </a:lnTo>
                <a:lnTo>
                  <a:pt x="128" y="356"/>
                </a:lnTo>
                <a:lnTo>
                  <a:pt x="130" y="355"/>
                </a:lnTo>
                <a:lnTo>
                  <a:pt x="132" y="353"/>
                </a:lnTo>
                <a:lnTo>
                  <a:pt x="135" y="350"/>
                </a:lnTo>
                <a:lnTo>
                  <a:pt x="137" y="347"/>
                </a:lnTo>
                <a:lnTo>
                  <a:pt x="139" y="343"/>
                </a:lnTo>
                <a:lnTo>
                  <a:pt x="141" y="338"/>
                </a:lnTo>
                <a:lnTo>
                  <a:pt x="141" y="142"/>
                </a:lnTo>
                <a:lnTo>
                  <a:pt x="411" y="142"/>
                </a:lnTo>
                <a:lnTo>
                  <a:pt x="418" y="139"/>
                </a:lnTo>
                <a:lnTo>
                  <a:pt x="423" y="137"/>
                </a:lnTo>
                <a:lnTo>
                  <a:pt x="427" y="134"/>
                </a:lnTo>
                <a:lnTo>
                  <a:pt x="430" y="130"/>
                </a:lnTo>
                <a:lnTo>
                  <a:pt x="431" y="127"/>
                </a:lnTo>
                <a:lnTo>
                  <a:pt x="432" y="123"/>
                </a:lnTo>
                <a:lnTo>
                  <a:pt x="432" y="120"/>
                </a:lnTo>
                <a:lnTo>
                  <a:pt x="431" y="116"/>
                </a:lnTo>
                <a:lnTo>
                  <a:pt x="427" y="108"/>
                </a:lnTo>
                <a:lnTo>
                  <a:pt x="421" y="100"/>
                </a:lnTo>
                <a:lnTo>
                  <a:pt x="416" y="92"/>
                </a:lnTo>
                <a:lnTo>
                  <a:pt x="410" y="84"/>
                </a:lnTo>
                <a:lnTo>
                  <a:pt x="406" y="77"/>
                </a:lnTo>
                <a:lnTo>
                  <a:pt x="403" y="71"/>
                </a:lnTo>
                <a:lnTo>
                  <a:pt x="402" y="67"/>
                </a:lnTo>
                <a:lnTo>
                  <a:pt x="402" y="64"/>
                </a:lnTo>
                <a:lnTo>
                  <a:pt x="401" y="58"/>
                </a:lnTo>
                <a:lnTo>
                  <a:pt x="401" y="52"/>
                </a:lnTo>
                <a:lnTo>
                  <a:pt x="402" y="46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6" y="0"/>
                </a:lnTo>
                <a:lnTo>
                  <a:pt x="474" y="0"/>
                </a:lnTo>
                <a:lnTo>
                  <a:pt x="481" y="0"/>
                </a:lnTo>
                <a:lnTo>
                  <a:pt x="488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0" y="13"/>
                </a:lnTo>
                <a:lnTo>
                  <a:pt x="536" y="17"/>
                </a:lnTo>
                <a:lnTo>
                  <a:pt x="542" y="21"/>
                </a:lnTo>
                <a:lnTo>
                  <a:pt x="544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8"/>
                </a:lnTo>
                <a:lnTo>
                  <a:pt x="557" y="55"/>
                </a:lnTo>
                <a:lnTo>
                  <a:pt x="556" y="61"/>
                </a:lnTo>
                <a:lnTo>
                  <a:pt x="556" y="64"/>
                </a:lnTo>
                <a:lnTo>
                  <a:pt x="554" y="68"/>
                </a:lnTo>
                <a:lnTo>
                  <a:pt x="551" y="75"/>
                </a:lnTo>
                <a:lnTo>
                  <a:pt x="549" y="79"/>
                </a:lnTo>
                <a:lnTo>
                  <a:pt x="546" y="83"/>
                </a:lnTo>
                <a:lnTo>
                  <a:pt x="537" y="96"/>
                </a:lnTo>
                <a:lnTo>
                  <a:pt x="530" y="106"/>
                </a:lnTo>
                <a:lnTo>
                  <a:pt x="527" y="111"/>
                </a:lnTo>
                <a:lnTo>
                  <a:pt x="525" y="115"/>
                </a:lnTo>
                <a:lnTo>
                  <a:pt x="524" y="119"/>
                </a:lnTo>
                <a:lnTo>
                  <a:pt x="523" y="123"/>
                </a:lnTo>
                <a:lnTo>
                  <a:pt x="523" y="127"/>
                </a:lnTo>
                <a:lnTo>
                  <a:pt x="524" y="129"/>
                </a:lnTo>
                <a:lnTo>
                  <a:pt x="525" y="130"/>
                </a:lnTo>
                <a:lnTo>
                  <a:pt x="526" y="132"/>
                </a:lnTo>
                <a:lnTo>
                  <a:pt x="527" y="134"/>
                </a:lnTo>
                <a:lnTo>
                  <a:pt x="532" y="137"/>
                </a:lnTo>
                <a:lnTo>
                  <a:pt x="534" y="138"/>
                </a:lnTo>
                <a:lnTo>
                  <a:pt x="537" y="140"/>
                </a:lnTo>
                <a:lnTo>
                  <a:pt x="545" y="142"/>
                </a:lnTo>
                <a:lnTo>
                  <a:pt x="817" y="142"/>
                </a:lnTo>
                <a:lnTo>
                  <a:pt x="817" y="667"/>
                </a:lnTo>
                <a:lnTo>
                  <a:pt x="141" y="667"/>
                </a:lnTo>
                <a:lnTo>
                  <a:pt x="141" y="470"/>
                </a:lnTo>
                <a:lnTo>
                  <a:pt x="137" y="460"/>
                </a:lnTo>
                <a:lnTo>
                  <a:pt x="135" y="456"/>
                </a:lnTo>
                <a:lnTo>
                  <a:pt x="132" y="454"/>
                </a:lnTo>
                <a:lnTo>
                  <a:pt x="130" y="451"/>
                </a:lnTo>
                <a:lnTo>
                  <a:pt x="128" y="450"/>
                </a:lnTo>
                <a:lnTo>
                  <a:pt x="125" y="449"/>
                </a:lnTo>
                <a:lnTo>
                  <a:pt x="122" y="449"/>
                </a:lnTo>
                <a:lnTo>
                  <a:pt x="119" y="450"/>
                </a:lnTo>
                <a:lnTo>
                  <a:pt x="116" y="451"/>
                </a:lnTo>
                <a:lnTo>
                  <a:pt x="110" y="454"/>
                </a:lnTo>
                <a:lnTo>
                  <a:pt x="103" y="458"/>
                </a:lnTo>
                <a:lnTo>
                  <a:pt x="96" y="463"/>
                </a:lnTo>
                <a:lnTo>
                  <a:pt x="82" y="473"/>
                </a:lnTo>
                <a:lnTo>
                  <a:pt x="74" y="478"/>
                </a:lnTo>
                <a:lnTo>
                  <a:pt x="70" y="480"/>
                </a:lnTo>
                <a:lnTo>
                  <a:pt x="66" y="481"/>
                </a:lnTo>
                <a:lnTo>
                  <a:pt x="58" y="484"/>
                </a:lnTo>
                <a:lnTo>
                  <a:pt x="54" y="484"/>
                </a:lnTo>
                <a:lnTo>
                  <a:pt x="49" y="484"/>
                </a:lnTo>
                <a:lnTo>
                  <a:pt x="45" y="483"/>
                </a:lnTo>
                <a:lnTo>
                  <a:pt x="41" y="482"/>
                </a:lnTo>
                <a:lnTo>
                  <a:pt x="36" y="480"/>
                </a:lnTo>
                <a:lnTo>
                  <a:pt x="32" y="478"/>
                </a:lnTo>
                <a:lnTo>
                  <a:pt x="24" y="471"/>
                </a:lnTo>
                <a:lnTo>
                  <a:pt x="21" y="467"/>
                </a:lnTo>
                <a:lnTo>
                  <a:pt x="17" y="463"/>
                </a:lnTo>
                <a:lnTo>
                  <a:pt x="12" y="455"/>
                </a:lnTo>
                <a:lnTo>
                  <a:pt x="9" y="450"/>
                </a:lnTo>
                <a:lnTo>
                  <a:pt x="7" y="446"/>
                </a:lnTo>
                <a:lnTo>
                  <a:pt x="4" y="435"/>
                </a:lnTo>
                <a:lnTo>
                  <a:pt x="2" y="429"/>
                </a:lnTo>
                <a:lnTo>
                  <a:pt x="1" y="424"/>
                </a:lnTo>
                <a:lnTo>
                  <a:pt x="0" y="414"/>
                </a:lnTo>
                <a:lnTo>
                  <a:pt x="0" y="403"/>
                </a:lnTo>
                <a:lnTo>
                  <a:pt x="0" y="392"/>
                </a:lnTo>
                <a:lnTo>
                  <a:pt x="2" y="382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3" y="352"/>
                </a:lnTo>
                <a:lnTo>
                  <a:pt x="16" y="348"/>
                </a:lnTo>
                <a:lnTo>
                  <a:pt x="19" y="344"/>
                </a:lnTo>
                <a:lnTo>
                  <a:pt x="26" y="337"/>
                </a:lnTo>
                <a:lnTo>
                  <a:pt x="29" y="334"/>
                </a:lnTo>
                <a:lnTo>
                  <a:pt x="33" y="332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СЛОГОВАЯ СТРУКТУРА СЛОВА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Пользователь\Downloads\IMG_20230421_152025_6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714356"/>
            <a:ext cx="3786214" cy="550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Пользователь\Downloads\IMG_20230421_153723_4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1571612"/>
            <a:ext cx="4706197" cy="352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Пользователь\Downloads\IMG_20230421_154743_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901700"/>
            <a:ext cx="6743700" cy="505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reeform 30"/>
          <p:cNvSpPr>
            <a:spLocks/>
          </p:cNvSpPr>
          <p:nvPr/>
        </p:nvSpPr>
        <p:spPr bwMode="auto">
          <a:xfrm>
            <a:off x="5000628" y="2928934"/>
            <a:ext cx="2857520" cy="2643206"/>
          </a:xfrm>
          <a:custGeom>
            <a:avLst/>
            <a:gdLst>
              <a:gd name="T0" fmla="*/ 42 w 817"/>
              <a:gd name="T1" fmla="*/ 327 h 667"/>
              <a:gd name="T2" fmla="*/ 56 w 817"/>
              <a:gd name="T3" fmla="*/ 325 h 667"/>
              <a:gd name="T4" fmla="*/ 68 w 817"/>
              <a:gd name="T5" fmla="*/ 327 h 667"/>
              <a:gd name="T6" fmla="*/ 91 w 817"/>
              <a:gd name="T7" fmla="*/ 340 h 667"/>
              <a:gd name="T8" fmla="*/ 110 w 817"/>
              <a:gd name="T9" fmla="*/ 353 h 667"/>
              <a:gd name="T10" fmla="*/ 122 w 817"/>
              <a:gd name="T11" fmla="*/ 357 h 667"/>
              <a:gd name="T12" fmla="*/ 132 w 817"/>
              <a:gd name="T13" fmla="*/ 353 h 667"/>
              <a:gd name="T14" fmla="*/ 139 w 817"/>
              <a:gd name="T15" fmla="*/ 343 h 667"/>
              <a:gd name="T16" fmla="*/ 411 w 817"/>
              <a:gd name="T17" fmla="*/ 142 h 667"/>
              <a:gd name="T18" fmla="*/ 427 w 817"/>
              <a:gd name="T19" fmla="*/ 134 h 667"/>
              <a:gd name="T20" fmla="*/ 432 w 817"/>
              <a:gd name="T21" fmla="*/ 123 h 667"/>
              <a:gd name="T22" fmla="*/ 427 w 817"/>
              <a:gd name="T23" fmla="*/ 108 h 667"/>
              <a:gd name="T24" fmla="*/ 410 w 817"/>
              <a:gd name="T25" fmla="*/ 84 h 667"/>
              <a:gd name="T26" fmla="*/ 402 w 817"/>
              <a:gd name="T27" fmla="*/ 67 h 667"/>
              <a:gd name="T28" fmla="*/ 401 w 817"/>
              <a:gd name="T29" fmla="*/ 52 h 667"/>
              <a:gd name="T30" fmla="*/ 406 w 817"/>
              <a:gd name="T31" fmla="*/ 34 h 667"/>
              <a:gd name="T32" fmla="*/ 417 w 817"/>
              <a:gd name="T33" fmla="*/ 21 h 667"/>
              <a:gd name="T34" fmla="*/ 433 w 817"/>
              <a:gd name="T35" fmla="*/ 10 h 667"/>
              <a:gd name="T36" fmla="*/ 452 w 817"/>
              <a:gd name="T37" fmla="*/ 3 h 667"/>
              <a:gd name="T38" fmla="*/ 474 w 817"/>
              <a:gd name="T39" fmla="*/ 0 h 667"/>
              <a:gd name="T40" fmla="*/ 496 w 817"/>
              <a:gd name="T41" fmla="*/ 1 h 667"/>
              <a:gd name="T42" fmla="*/ 518 w 817"/>
              <a:gd name="T43" fmla="*/ 6 h 667"/>
              <a:gd name="T44" fmla="*/ 530 w 817"/>
              <a:gd name="T45" fmla="*/ 13 h 667"/>
              <a:gd name="T46" fmla="*/ 544 w 817"/>
              <a:gd name="T47" fmla="*/ 24 h 667"/>
              <a:gd name="T48" fmla="*/ 554 w 817"/>
              <a:gd name="T49" fmla="*/ 37 h 667"/>
              <a:gd name="T50" fmla="*/ 557 w 817"/>
              <a:gd name="T51" fmla="*/ 55 h 667"/>
              <a:gd name="T52" fmla="*/ 554 w 817"/>
              <a:gd name="T53" fmla="*/ 68 h 667"/>
              <a:gd name="T54" fmla="*/ 546 w 817"/>
              <a:gd name="T55" fmla="*/ 83 h 667"/>
              <a:gd name="T56" fmla="*/ 527 w 817"/>
              <a:gd name="T57" fmla="*/ 111 h 667"/>
              <a:gd name="T58" fmla="*/ 523 w 817"/>
              <a:gd name="T59" fmla="*/ 123 h 667"/>
              <a:gd name="T60" fmla="*/ 525 w 817"/>
              <a:gd name="T61" fmla="*/ 130 h 667"/>
              <a:gd name="T62" fmla="*/ 532 w 817"/>
              <a:gd name="T63" fmla="*/ 137 h 667"/>
              <a:gd name="T64" fmla="*/ 545 w 817"/>
              <a:gd name="T65" fmla="*/ 142 h 667"/>
              <a:gd name="T66" fmla="*/ 141 w 817"/>
              <a:gd name="T67" fmla="*/ 667 h 667"/>
              <a:gd name="T68" fmla="*/ 135 w 817"/>
              <a:gd name="T69" fmla="*/ 456 h 667"/>
              <a:gd name="T70" fmla="*/ 128 w 817"/>
              <a:gd name="T71" fmla="*/ 450 h 667"/>
              <a:gd name="T72" fmla="*/ 119 w 817"/>
              <a:gd name="T73" fmla="*/ 450 h 667"/>
              <a:gd name="T74" fmla="*/ 103 w 817"/>
              <a:gd name="T75" fmla="*/ 458 h 667"/>
              <a:gd name="T76" fmla="*/ 74 w 817"/>
              <a:gd name="T77" fmla="*/ 478 h 667"/>
              <a:gd name="T78" fmla="*/ 58 w 817"/>
              <a:gd name="T79" fmla="*/ 484 h 667"/>
              <a:gd name="T80" fmla="*/ 45 w 817"/>
              <a:gd name="T81" fmla="*/ 483 h 667"/>
              <a:gd name="T82" fmla="*/ 32 w 817"/>
              <a:gd name="T83" fmla="*/ 478 h 667"/>
              <a:gd name="T84" fmla="*/ 17 w 817"/>
              <a:gd name="T85" fmla="*/ 463 h 667"/>
              <a:gd name="T86" fmla="*/ 7 w 817"/>
              <a:gd name="T87" fmla="*/ 446 h 667"/>
              <a:gd name="T88" fmla="*/ 1 w 817"/>
              <a:gd name="T89" fmla="*/ 424 h 667"/>
              <a:gd name="T90" fmla="*/ 0 w 817"/>
              <a:gd name="T91" fmla="*/ 392 h 667"/>
              <a:gd name="T92" fmla="*/ 7 w 817"/>
              <a:gd name="T93" fmla="*/ 366 h 667"/>
              <a:gd name="T94" fmla="*/ 16 w 817"/>
              <a:gd name="T95" fmla="*/ 348 h 667"/>
              <a:gd name="T96" fmla="*/ 29 w 817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667"/>
              <a:gd name="T149" fmla="*/ 817 w 817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667">
                <a:moveTo>
                  <a:pt x="33" y="332"/>
                </a:moveTo>
                <a:lnTo>
                  <a:pt x="38" y="329"/>
                </a:lnTo>
                <a:lnTo>
                  <a:pt x="42" y="327"/>
                </a:lnTo>
                <a:lnTo>
                  <a:pt x="47" y="326"/>
                </a:lnTo>
                <a:lnTo>
                  <a:pt x="51" y="325"/>
                </a:lnTo>
                <a:lnTo>
                  <a:pt x="56" y="325"/>
                </a:lnTo>
                <a:lnTo>
                  <a:pt x="60" y="325"/>
                </a:lnTo>
                <a:lnTo>
                  <a:pt x="64" y="326"/>
                </a:lnTo>
                <a:lnTo>
                  <a:pt x="68" y="327"/>
                </a:lnTo>
                <a:lnTo>
                  <a:pt x="76" y="331"/>
                </a:lnTo>
                <a:lnTo>
                  <a:pt x="83" y="335"/>
                </a:lnTo>
                <a:lnTo>
                  <a:pt x="91" y="340"/>
                </a:lnTo>
                <a:lnTo>
                  <a:pt x="97" y="345"/>
                </a:lnTo>
                <a:lnTo>
                  <a:pt x="104" y="349"/>
                </a:lnTo>
                <a:lnTo>
                  <a:pt x="110" y="353"/>
                </a:lnTo>
                <a:lnTo>
                  <a:pt x="116" y="356"/>
                </a:lnTo>
                <a:lnTo>
                  <a:pt x="119" y="357"/>
                </a:lnTo>
                <a:lnTo>
                  <a:pt x="122" y="357"/>
                </a:lnTo>
                <a:lnTo>
                  <a:pt x="128" y="356"/>
                </a:lnTo>
                <a:lnTo>
                  <a:pt x="130" y="355"/>
                </a:lnTo>
                <a:lnTo>
                  <a:pt x="132" y="353"/>
                </a:lnTo>
                <a:lnTo>
                  <a:pt x="135" y="350"/>
                </a:lnTo>
                <a:lnTo>
                  <a:pt x="137" y="347"/>
                </a:lnTo>
                <a:lnTo>
                  <a:pt x="139" y="343"/>
                </a:lnTo>
                <a:lnTo>
                  <a:pt x="141" y="338"/>
                </a:lnTo>
                <a:lnTo>
                  <a:pt x="141" y="142"/>
                </a:lnTo>
                <a:lnTo>
                  <a:pt x="411" y="142"/>
                </a:lnTo>
                <a:lnTo>
                  <a:pt x="418" y="139"/>
                </a:lnTo>
                <a:lnTo>
                  <a:pt x="423" y="137"/>
                </a:lnTo>
                <a:lnTo>
                  <a:pt x="427" y="134"/>
                </a:lnTo>
                <a:lnTo>
                  <a:pt x="430" y="130"/>
                </a:lnTo>
                <a:lnTo>
                  <a:pt x="431" y="127"/>
                </a:lnTo>
                <a:lnTo>
                  <a:pt x="432" y="123"/>
                </a:lnTo>
                <a:lnTo>
                  <a:pt x="432" y="120"/>
                </a:lnTo>
                <a:lnTo>
                  <a:pt x="431" y="116"/>
                </a:lnTo>
                <a:lnTo>
                  <a:pt x="427" y="108"/>
                </a:lnTo>
                <a:lnTo>
                  <a:pt x="421" y="100"/>
                </a:lnTo>
                <a:lnTo>
                  <a:pt x="416" y="92"/>
                </a:lnTo>
                <a:lnTo>
                  <a:pt x="410" y="84"/>
                </a:lnTo>
                <a:lnTo>
                  <a:pt x="406" y="77"/>
                </a:lnTo>
                <a:lnTo>
                  <a:pt x="403" y="71"/>
                </a:lnTo>
                <a:lnTo>
                  <a:pt x="402" y="67"/>
                </a:lnTo>
                <a:lnTo>
                  <a:pt x="402" y="64"/>
                </a:lnTo>
                <a:lnTo>
                  <a:pt x="401" y="58"/>
                </a:lnTo>
                <a:lnTo>
                  <a:pt x="401" y="52"/>
                </a:lnTo>
                <a:lnTo>
                  <a:pt x="402" y="46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6" y="0"/>
                </a:lnTo>
                <a:lnTo>
                  <a:pt x="474" y="0"/>
                </a:lnTo>
                <a:lnTo>
                  <a:pt x="481" y="0"/>
                </a:lnTo>
                <a:lnTo>
                  <a:pt x="488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0" y="13"/>
                </a:lnTo>
                <a:lnTo>
                  <a:pt x="536" y="17"/>
                </a:lnTo>
                <a:lnTo>
                  <a:pt x="542" y="21"/>
                </a:lnTo>
                <a:lnTo>
                  <a:pt x="544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8"/>
                </a:lnTo>
                <a:lnTo>
                  <a:pt x="557" y="55"/>
                </a:lnTo>
                <a:lnTo>
                  <a:pt x="556" y="61"/>
                </a:lnTo>
                <a:lnTo>
                  <a:pt x="556" y="64"/>
                </a:lnTo>
                <a:lnTo>
                  <a:pt x="554" y="68"/>
                </a:lnTo>
                <a:lnTo>
                  <a:pt x="551" y="75"/>
                </a:lnTo>
                <a:lnTo>
                  <a:pt x="549" y="79"/>
                </a:lnTo>
                <a:lnTo>
                  <a:pt x="546" y="83"/>
                </a:lnTo>
                <a:lnTo>
                  <a:pt x="537" y="96"/>
                </a:lnTo>
                <a:lnTo>
                  <a:pt x="530" y="106"/>
                </a:lnTo>
                <a:lnTo>
                  <a:pt x="527" y="111"/>
                </a:lnTo>
                <a:lnTo>
                  <a:pt x="525" y="115"/>
                </a:lnTo>
                <a:lnTo>
                  <a:pt x="524" y="119"/>
                </a:lnTo>
                <a:lnTo>
                  <a:pt x="523" y="123"/>
                </a:lnTo>
                <a:lnTo>
                  <a:pt x="523" y="127"/>
                </a:lnTo>
                <a:lnTo>
                  <a:pt x="524" y="129"/>
                </a:lnTo>
                <a:lnTo>
                  <a:pt x="525" y="130"/>
                </a:lnTo>
                <a:lnTo>
                  <a:pt x="526" y="132"/>
                </a:lnTo>
                <a:lnTo>
                  <a:pt x="527" y="134"/>
                </a:lnTo>
                <a:lnTo>
                  <a:pt x="532" y="137"/>
                </a:lnTo>
                <a:lnTo>
                  <a:pt x="534" y="138"/>
                </a:lnTo>
                <a:lnTo>
                  <a:pt x="537" y="140"/>
                </a:lnTo>
                <a:lnTo>
                  <a:pt x="545" y="142"/>
                </a:lnTo>
                <a:lnTo>
                  <a:pt x="817" y="142"/>
                </a:lnTo>
                <a:lnTo>
                  <a:pt x="817" y="667"/>
                </a:lnTo>
                <a:lnTo>
                  <a:pt x="141" y="667"/>
                </a:lnTo>
                <a:lnTo>
                  <a:pt x="141" y="470"/>
                </a:lnTo>
                <a:lnTo>
                  <a:pt x="137" y="460"/>
                </a:lnTo>
                <a:lnTo>
                  <a:pt x="135" y="456"/>
                </a:lnTo>
                <a:lnTo>
                  <a:pt x="132" y="454"/>
                </a:lnTo>
                <a:lnTo>
                  <a:pt x="130" y="451"/>
                </a:lnTo>
                <a:lnTo>
                  <a:pt x="128" y="450"/>
                </a:lnTo>
                <a:lnTo>
                  <a:pt x="125" y="449"/>
                </a:lnTo>
                <a:lnTo>
                  <a:pt x="122" y="449"/>
                </a:lnTo>
                <a:lnTo>
                  <a:pt x="119" y="450"/>
                </a:lnTo>
                <a:lnTo>
                  <a:pt x="116" y="451"/>
                </a:lnTo>
                <a:lnTo>
                  <a:pt x="110" y="454"/>
                </a:lnTo>
                <a:lnTo>
                  <a:pt x="103" y="458"/>
                </a:lnTo>
                <a:lnTo>
                  <a:pt x="96" y="463"/>
                </a:lnTo>
                <a:lnTo>
                  <a:pt x="82" y="473"/>
                </a:lnTo>
                <a:lnTo>
                  <a:pt x="74" y="478"/>
                </a:lnTo>
                <a:lnTo>
                  <a:pt x="70" y="480"/>
                </a:lnTo>
                <a:lnTo>
                  <a:pt x="66" y="481"/>
                </a:lnTo>
                <a:lnTo>
                  <a:pt x="58" y="484"/>
                </a:lnTo>
                <a:lnTo>
                  <a:pt x="54" y="484"/>
                </a:lnTo>
                <a:lnTo>
                  <a:pt x="49" y="484"/>
                </a:lnTo>
                <a:lnTo>
                  <a:pt x="45" y="483"/>
                </a:lnTo>
                <a:lnTo>
                  <a:pt x="41" y="482"/>
                </a:lnTo>
                <a:lnTo>
                  <a:pt x="36" y="480"/>
                </a:lnTo>
                <a:lnTo>
                  <a:pt x="32" y="478"/>
                </a:lnTo>
                <a:lnTo>
                  <a:pt x="24" y="471"/>
                </a:lnTo>
                <a:lnTo>
                  <a:pt x="21" y="467"/>
                </a:lnTo>
                <a:lnTo>
                  <a:pt x="17" y="463"/>
                </a:lnTo>
                <a:lnTo>
                  <a:pt x="12" y="455"/>
                </a:lnTo>
                <a:lnTo>
                  <a:pt x="9" y="450"/>
                </a:lnTo>
                <a:lnTo>
                  <a:pt x="7" y="446"/>
                </a:lnTo>
                <a:lnTo>
                  <a:pt x="4" y="435"/>
                </a:lnTo>
                <a:lnTo>
                  <a:pt x="2" y="429"/>
                </a:lnTo>
                <a:lnTo>
                  <a:pt x="1" y="424"/>
                </a:lnTo>
                <a:lnTo>
                  <a:pt x="0" y="414"/>
                </a:lnTo>
                <a:lnTo>
                  <a:pt x="0" y="403"/>
                </a:lnTo>
                <a:lnTo>
                  <a:pt x="0" y="392"/>
                </a:lnTo>
                <a:lnTo>
                  <a:pt x="2" y="382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3" y="352"/>
                </a:lnTo>
                <a:lnTo>
                  <a:pt x="16" y="348"/>
                </a:lnTo>
                <a:lnTo>
                  <a:pt x="19" y="344"/>
                </a:lnTo>
                <a:lnTo>
                  <a:pt x="26" y="337"/>
                </a:lnTo>
                <a:lnTo>
                  <a:pt x="29" y="334"/>
                </a:lnTo>
                <a:lnTo>
                  <a:pt x="33" y="332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СЛОГОВАЯ СТРУКТУРА СЛОВА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Freeform 31"/>
          <p:cNvSpPr>
            <a:spLocks/>
          </p:cNvSpPr>
          <p:nvPr/>
        </p:nvSpPr>
        <p:spPr bwMode="auto">
          <a:xfrm>
            <a:off x="3286116" y="2928934"/>
            <a:ext cx="2214578" cy="2643206"/>
          </a:xfrm>
          <a:custGeom>
            <a:avLst/>
            <a:gdLst>
              <a:gd name="T0" fmla="*/ 9 w 673"/>
              <a:gd name="T1" fmla="*/ 454 h 667"/>
              <a:gd name="T2" fmla="*/ 18 w 673"/>
              <a:gd name="T3" fmla="*/ 449 h 667"/>
              <a:gd name="T4" fmla="*/ 34 w 673"/>
              <a:gd name="T5" fmla="*/ 455 h 667"/>
              <a:gd name="T6" fmla="*/ 65 w 673"/>
              <a:gd name="T7" fmla="*/ 476 h 667"/>
              <a:gd name="T8" fmla="*/ 85 w 673"/>
              <a:gd name="T9" fmla="*/ 484 h 667"/>
              <a:gd name="T10" fmla="*/ 104 w 673"/>
              <a:gd name="T11" fmla="*/ 481 h 667"/>
              <a:gd name="T12" fmla="*/ 124 w 673"/>
              <a:gd name="T13" fmla="*/ 463 h 667"/>
              <a:gd name="T14" fmla="*/ 138 w 673"/>
              <a:gd name="T15" fmla="*/ 435 h 667"/>
              <a:gd name="T16" fmla="*/ 142 w 673"/>
              <a:gd name="T17" fmla="*/ 403 h 667"/>
              <a:gd name="T18" fmla="*/ 135 w 673"/>
              <a:gd name="T19" fmla="*/ 366 h 667"/>
              <a:gd name="T20" fmla="*/ 122 w 673"/>
              <a:gd name="T21" fmla="*/ 344 h 667"/>
              <a:gd name="T22" fmla="*/ 103 w 673"/>
              <a:gd name="T23" fmla="*/ 329 h 667"/>
              <a:gd name="T24" fmla="*/ 82 w 673"/>
              <a:gd name="T25" fmla="*/ 325 h 667"/>
              <a:gd name="T26" fmla="*/ 58 w 673"/>
              <a:gd name="T27" fmla="*/ 335 h 667"/>
              <a:gd name="T28" fmla="*/ 26 w 673"/>
              <a:gd name="T29" fmla="*/ 356 h 667"/>
              <a:gd name="T30" fmla="*/ 13 w 673"/>
              <a:gd name="T31" fmla="*/ 356 h 667"/>
              <a:gd name="T32" fmla="*/ 4 w 673"/>
              <a:gd name="T33" fmla="*/ 346 h 667"/>
              <a:gd name="T34" fmla="*/ 269 w 673"/>
              <a:gd name="T35" fmla="*/ 142 h 667"/>
              <a:gd name="T36" fmla="*/ 286 w 673"/>
              <a:gd name="T37" fmla="*/ 134 h 667"/>
              <a:gd name="T38" fmla="*/ 290 w 673"/>
              <a:gd name="T39" fmla="*/ 124 h 667"/>
              <a:gd name="T40" fmla="*/ 282 w 673"/>
              <a:gd name="T41" fmla="*/ 105 h 667"/>
              <a:gd name="T42" fmla="*/ 261 w 673"/>
              <a:gd name="T43" fmla="*/ 73 h 667"/>
              <a:gd name="T44" fmla="*/ 257 w 673"/>
              <a:gd name="T45" fmla="*/ 57 h 667"/>
              <a:gd name="T46" fmla="*/ 261 w 673"/>
              <a:gd name="T47" fmla="*/ 38 h 667"/>
              <a:gd name="T48" fmla="*/ 274 w 673"/>
              <a:gd name="T49" fmla="*/ 22 h 667"/>
              <a:gd name="T50" fmla="*/ 299 w 673"/>
              <a:gd name="T51" fmla="*/ 7 h 667"/>
              <a:gd name="T52" fmla="*/ 335 w 673"/>
              <a:gd name="T53" fmla="*/ 0 h 667"/>
              <a:gd name="T54" fmla="*/ 377 w 673"/>
              <a:gd name="T55" fmla="*/ 7 h 667"/>
              <a:gd name="T56" fmla="*/ 394 w 673"/>
              <a:gd name="T57" fmla="*/ 17 h 667"/>
              <a:gd name="T58" fmla="*/ 410 w 673"/>
              <a:gd name="T59" fmla="*/ 32 h 667"/>
              <a:gd name="T60" fmla="*/ 416 w 673"/>
              <a:gd name="T61" fmla="*/ 51 h 667"/>
              <a:gd name="T62" fmla="*/ 410 w 673"/>
              <a:gd name="T63" fmla="*/ 75 h 667"/>
              <a:gd name="T64" fmla="*/ 384 w 673"/>
              <a:gd name="T65" fmla="*/ 112 h 667"/>
              <a:gd name="T66" fmla="*/ 380 w 673"/>
              <a:gd name="T67" fmla="*/ 126 h 667"/>
              <a:gd name="T68" fmla="*/ 388 w 673"/>
              <a:gd name="T69" fmla="*/ 136 h 667"/>
              <a:gd name="T70" fmla="*/ 673 w 673"/>
              <a:gd name="T71" fmla="*/ 142 h 667"/>
              <a:gd name="T72" fmla="*/ 667 w 673"/>
              <a:gd name="T73" fmla="*/ 350 h 667"/>
              <a:gd name="T74" fmla="*/ 657 w 673"/>
              <a:gd name="T75" fmla="*/ 357 h 667"/>
              <a:gd name="T76" fmla="*/ 642 w 673"/>
              <a:gd name="T77" fmla="*/ 353 h 667"/>
              <a:gd name="T78" fmla="*/ 615 w 673"/>
              <a:gd name="T79" fmla="*/ 335 h 667"/>
              <a:gd name="T80" fmla="*/ 591 w 673"/>
              <a:gd name="T81" fmla="*/ 325 h 667"/>
              <a:gd name="T82" fmla="*/ 574 w 673"/>
              <a:gd name="T83" fmla="*/ 327 h 667"/>
              <a:gd name="T84" fmla="*/ 557 w 673"/>
              <a:gd name="T85" fmla="*/ 337 h 667"/>
              <a:gd name="T86" fmla="*/ 540 w 673"/>
              <a:gd name="T87" fmla="*/ 361 h 667"/>
              <a:gd name="T88" fmla="*/ 532 w 673"/>
              <a:gd name="T89" fmla="*/ 392 h 667"/>
              <a:gd name="T90" fmla="*/ 533 w 673"/>
              <a:gd name="T91" fmla="*/ 424 h 667"/>
              <a:gd name="T92" fmla="*/ 543 w 673"/>
              <a:gd name="T93" fmla="*/ 455 h 667"/>
              <a:gd name="T94" fmla="*/ 556 w 673"/>
              <a:gd name="T95" fmla="*/ 471 h 667"/>
              <a:gd name="T96" fmla="*/ 572 w 673"/>
              <a:gd name="T97" fmla="*/ 482 h 667"/>
              <a:gd name="T98" fmla="*/ 589 w 673"/>
              <a:gd name="T99" fmla="*/ 484 h 667"/>
              <a:gd name="T100" fmla="*/ 613 w 673"/>
              <a:gd name="T101" fmla="*/ 473 h 667"/>
              <a:gd name="T102" fmla="*/ 645 w 673"/>
              <a:gd name="T103" fmla="*/ 452 h 667"/>
              <a:gd name="T104" fmla="*/ 657 w 673"/>
              <a:gd name="T105" fmla="*/ 450 h 667"/>
              <a:gd name="T106" fmla="*/ 667 w 673"/>
              <a:gd name="T107" fmla="*/ 457 h 667"/>
              <a:gd name="T108" fmla="*/ 673 w 673"/>
              <a:gd name="T109" fmla="*/ 667 h 6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3"/>
              <a:gd name="T166" fmla="*/ 0 h 667"/>
              <a:gd name="T167" fmla="*/ 673 w 673"/>
              <a:gd name="T168" fmla="*/ 667 h 66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3" h="667">
                <a:moveTo>
                  <a:pt x="0" y="470"/>
                </a:moveTo>
                <a:lnTo>
                  <a:pt x="4" y="460"/>
                </a:lnTo>
                <a:lnTo>
                  <a:pt x="6" y="457"/>
                </a:lnTo>
                <a:lnTo>
                  <a:pt x="9" y="454"/>
                </a:lnTo>
                <a:lnTo>
                  <a:pt x="11" y="452"/>
                </a:lnTo>
                <a:lnTo>
                  <a:pt x="13" y="450"/>
                </a:lnTo>
                <a:lnTo>
                  <a:pt x="16" y="450"/>
                </a:lnTo>
                <a:lnTo>
                  <a:pt x="18" y="449"/>
                </a:lnTo>
                <a:lnTo>
                  <a:pt x="23" y="450"/>
                </a:lnTo>
                <a:lnTo>
                  <a:pt x="26" y="451"/>
                </a:lnTo>
                <a:lnTo>
                  <a:pt x="30" y="453"/>
                </a:lnTo>
                <a:lnTo>
                  <a:pt x="34" y="455"/>
                </a:lnTo>
                <a:lnTo>
                  <a:pt x="42" y="461"/>
                </a:lnTo>
                <a:lnTo>
                  <a:pt x="51" y="467"/>
                </a:lnTo>
                <a:lnTo>
                  <a:pt x="60" y="473"/>
                </a:lnTo>
                <a:lnTo>
                  <a:pt x="65" y="476"/>
                </a:lnTo>
                <a:lnTo>
                  <a:pt x="70" y="479"/>
                </a:lnTo>
                <a:lnTo>
                  <a:pt x="75" y="481"/>
                </a:lnTo>
                <a:lnTo>
                  <a:pt x="80" y="483"/>
                </a:lnTo>
                <a:lnTo>
                  <a:pt x="85" y="484"/>
                </a:lnTo>
                <a:lnTo>
                  <a:pt x="90" y="484"/>
                </a:lnTo>
                <a:lnTo>
                  <a:pt x="95" y="484"/>
                </a:lnTo>
                <a:lnTo>
                  <a:pt x="99" y="483"/>
                </a:lnTo>
                <a:lnTo>
                  <a:pt x="104" y="481"/>
                </a:lnTo>
                <a:lnTo>
                  <a:pt x="109" y="478"/>
                </a:lnTo>
                <a:lnTo>
                  <a:pt x="117" y="471"/>
                </a:lnTo>
                <a:lnTo>
                  <a:pt x="121" y="467"/>
                </a:lnTo>
                <a:lnTo>
                  <a:pt x="124" y="463"/>
                </a:lnTo>
                <a:lnTo>
                  <a:pt x="130" y="455"/>
                </a:lnTo>
                <a:lnTo>
                  <a:pt x="132" y="450"/>
                </a:lnTo>
                <a:lnTo>
                  <a:pt x="134" y="446"/>
                </a:lnTo>
                <a:lnTo>
                  <a:pt x="138" y="435"/>
                </a:lnTo>
                <a:lnTo>
                  <a:pt x="139" y="429"/>
                </a:lnTo>
                <a:lnTo>
                  <a:pt x="140" y="424"/>
                </a:lnTo>
                <a:lnTo>
                  <a:pt x="141" y="414"/>
                </a:lnTo>
                <a:lnTo>
                  <a:pt x="142" y="403"/>
                </a:lnTo>
                <a:lnTo>
                  <a:pt x="141" y="392"/>
                </a:lnTo>
                <a:lnTo>
                  <a:pt x="139" y="382"/>
                </a:lnTo>
                <a:lnTo>
                  <a:pt x="136" y="371"/>
                </a:lnTo>
                <a:lnTo>
                  <a:pt x="135" y="366"/>
                </a:lnTo>
                <a:lnTo>
                  <a:pt x="133" y="361"/>
                </a:lnTo>
                <a:lnTo>
                  <a:pt x="128" y="352"/>
                </a:lnTo>
                <a:lnTo>
                  <a:pt x="125" y="348"/>
                </a:lnTo>
                <a:lnTo>
                  <a:pt x="122" y="344"/>
                </a:lnTo>
                <a:lnTo>
                  <a:pt x="116" y="337"/>
                </a:lnTo>
                <a:lnTo>
                  <a:pt x="112" y="334"/>
                </a:lnTo>
                <a:lnTo>
                  <a:pt x="108" y="332"/>
                </a:lnTo>
                <a:lnTo>
                  <a:pt x="103" y="329"/>
                </a:lnTo>
                <a:lnTo>
                  <a:pt x="97" y="327"/>
                </a:lnTo>
                <a:lnTo>
                  <a:pt x="92" y="325"/>
                </a:lnTo>
                <a:lnTo>
                  <a:pt x="87" y="325"/>
                </a:lnTo>
                <a:lnTo>
                  <a:pt x="82" y="325"/>
                </a:lnTo>
                <a:lnTo>
                  <a:pt x="77" y="326"/>
                </a:lnTo>
                <a:lnTo>
                  <a:pt x="72" y="328"/>
                </a:lnTo>
                <a:lnTo>
                  <a:pt x="67" y="330"/>
                </a:lnTo>
                <a:lnTo>
                  <a:pt x="58" y="335"/>
                </a:lnTo>
                <a:lnTo>
                  <a:pt x="49" y="341"/>
                </a:lnTo>
                <a:lnTo>
                  <a:pt x="41" y="347"/>
                </a:lnTo>
                <a:lnTo>
                  <a:pt x="33" y="352"/>
                </a:lnTo>
                <a:lnTo>
                  <a:pt x="26" y="356"/>
                </a:lnTo>
                <a:lnTo>
                  <a:pt x="23" y="357"/>
                </a:lnTo>
                <a:lnTo>
                  <a:pt x="18" y="357"/>
                </a:lnTo>
                <a:lnTo>
                  <a:pt x="16" y="357"/>
                </a:lnTo>
                <a:lnTo>
                  <a:pt x="13" y="356"/>
                </a:lnTo>
                <a:lnTo>
                  <a:pt x="11" y="354"/>
                </a:lnTo>
                <a:lnTo>
                  <a:pt x="9" y="352"/>
                </a:lnTo>
                <a:lnTo>
                  <a:pt x="6" y="349"/>
                </a:lnTo>
                <a:lnTo>
                  <a:pt x="4" y="346"/>
                </a:lnTo>
                <a:lnTo>
                  <a:pt x="2" y="341"/>
                </a:lnTo>
                <a:lnTo>
                  <a:pt x="0" y="336"/>
                </a:lnTo>
                <a:lnTo>
                  <a:pt x="0" y="142"/>
                </a:lnTo>
                <a:lnTo>
                  <a:pt x="269" y="142"/>
                </a:lnTo>
                <a:lnTo>
                  <a:pt x="275" y="140"/>
                </a:lnTo>
                <a:lnTo>
                  <a:pt x="280" y="138"/>
                </a:lnTo>
                <a:lnTo>
                  <a:pt x="283" y="136"/>
                </a:lnTo>
                <a:lnTo>
                  <a:pt x="286" y="134"/>
                </a:lnTo>
                <a:lnTo>
                  <a:pt x="288" y="131"/>
                </a:lnTo>
                <a:lnTo>
                  <a:pt x="289" y="129"/>
                </a:lnTo>
                <a:lnTo>
                  <a:pt x="290" y="126"/>
                </a:lnTo>
                <a:lnTo>
                  <a:pt x="290" y="124"/>
                </a:lnTo>
                <a:lnTo>
                  <a:pt x="290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59" y="69"/>
                </a:lnTo>
                <a:lnTo>
                  <a:pt x="258" y="65"/>
                </a:lnTo>
                <a:lnTo>
                  <a:pt x="257" y="61"/>
                </a:lnTo>
                <a:lnTo>
                  <a:pt x="257" y="57"/>
                </a:lnTo>
                <a:lnTo>
                  <a:pt x="257" y="52"/>
                </a:lnTo>
                <a:lnTo>
                  <a:pt x="258" y="48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6" y="29"/>
                </a:lnTo>
                <a:lnTo>
                  <a:pt x="269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4" y="17"/>
                </a:lnTo>
                <a:lnTo>
                  <a:pt x="398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5" y="46"/>
                </a:lnTo>
                <a:lnTo>
                  <a:pt x="416" y="51"/>
                </a:lnTo>
                <a:lnTo>
                  <a:pt x="416" y="55"/>
                </a:lnTo>
                <a:lnTo>
                  <a:pt x="416" y="59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3" y="98"/>
                </a:lnTo>
                <a:lnTo>
                  <a:pt x="389" y="104"/>
                </a:lnTo>
                <a:lnTo>
                  <a:pt x="384" y="112"/>
                </a:lnTo>
                <a:lnTo>
                  <a:pt x="382" y="118"/>
                </a:lnTo>
                <a:lnTo>
                  <a:pt x="381" y="121"/>
                </a:lnTo>
                <a:lnTo>
                  <a:pt x="380" y="124"/>
                </a:lnTo>
                <a:lnTo>
                  <a:pt x="380" y="126"/>
                </a:lnTo>
                <a:lnTo>
                  <a:pt x="381" y="129"/>
                </a:lnTo>
                <a:lnTo>
                  <a:pt x="383" y="132"/>
                </a:lnTo>
                <a:lnTo>
                  <a:pt x="385" y="134"/>
                </a:lnTo>
                <a:lnTo>
                  <a:pt x="388" y="136"/>
                </a:lnTo>
                <a:lnTo>
                  <a:pt x="391" y="138"/>
                </a:lnTo>
                <a:lnTo>
                  <a:pt x="396" y="140"/>
                </a:lnTo>
                <a:lnTo>
                  <a:pt x="402" y="142"/>
                </a:lnTo>
                <a:lnTo>
                  <a:pt x="673" y="142"/>
                </a:lnTo>
                <a:lnTo>
                  <a:pt x="673" y="336"/>
                </a:lnTo>
                <a:lnTo>
                  <a:pt x="671" y="342"/>
                </a:lnTo>
                <a:lnTo>
                  <a:pt x="669" y="346"/>
                </a:lnTo>
                <a:lnTo>
                  <a:pt x="667" y="350"/>
                </a:lnTo>
                <a:lnTo>
                  <a:pt x="664" y="352"/>
                </a:lnTo>
                <a:lnTo>
                  <a:pt x="662" y="355"/>
                </a:lnTo>
                <a:lnTo>
                  <a:pt x="660" y="356"/>
                </a:lnTo>
                <a:lnTo>
                  <a:pt x="657" y="357"/>
                </a:lnTo>
                <a:lnTo>
                  <a:pt x="654" y="357"/>
                </a:lnTo>
                <a:lnTo>
                  <a:pt x="651" y="357"/>
                </a:lnTo>
                <a:lnTo>
                  <a:pt x="648" y="356"/>
                </a:lnTo>
                <a:lnTo>
                  <a:pt x="642" y="353"/>
                </a:lnTo>
                <a:lnTo>
                  <a:pt x="636" y="350"/>
                </a:lnTo>
                <a:lnTo>
                  <a:pt x="629" y="345"/>
                </a:lnTo>
                <a:lnTo>
                  <a:pt x="623" y="340"/>
                </a:lnTo>
                <a:lnTo>
                  <a:pt x="615" y="335"/>
                </a:lnTo>
                <a:lnTo>
                  <a:pt x="608" y="331"/>
                </a:lnTo>
                <a:lnTo>
                  <a:pt x="600" y="328"/>
                </a:lnTo>
                <a:lnTo>
                  <a:pt x="596" y="326"/>
                </a:lnTo>
                <a:lnTo>
                  <a:pt x="591" y="325"/>
                </a:lnTo>
                <a:lnTo>
                  <a:pt x="587" y="325"/>
                </a:lnTo>
                <a:lnTo>
                  <a:pt x="583" y="325"/>
                </a:lnTo>
                <a:lnTo>
                  <a:pt x="578" y="326"/>
                </a:lnTo>
                <a:lnTo>
                  <a:pt x="574" y="327"/>
                </a:lnTo>
                <a:lnTo>
                  <a:pt x="569" y="329"/>
                </a:lnTo>
                <a:lnTo>
                  <a:pt x="565" y="332"/>
                </a:lnTo>
                <a:lnTo>
                  <a:pt x="561" y="334"/>
                </a:lnTo>
                <a:lnTo>
                  <a:pt x="557" y="337"/>
                </a:lnTo>
                <a:lnTo>
                  <a:pt x="554" y="341"/>
                </a:lnTo>
                <a:lnTo>
                  <a:pt x="551" y="344"/>
                </a:lnTo>
                <a:lnTo>
                  <a:pt x="545" y="352"/>
                </a:lnTo>
                <a:lnTo>
                  <a:pt x="540" y="361"/>
                </a:lnTo>
                <a:lnTo>
                  <a:pt x="538" y="366"/>
                </a:lnTo>
                <a:lnTo>
                  <a:pt x="537" y="371"/>
                </a:lnTo>
                <a:lnTo>
                  <a:pt x="534" y="382"/>
                </a:lnTo>
                <a:lnTo>
                  <a:pt x="532" y="392"/>
                </a:lnTo>
                <a:lnTo>
                  <a:pt x="531" y="397"/>
                </a:lnTo>
                <a:lnTo>
                  <a:pt x="531" y="403"/>
                </a:lnTo>
                <a:lnTo>
                  <a:pt x="531" y="414"/>
                </a:lnTo>
                <a:lnTo>
                  <a:pt x="533" y="424"/>
                </a:lnTo>
                <a:lnTo>
                  <a:pt x="535" y="435"/>
                </a:lnTo>
                <a:lnTo>
                  <a:pt x="539" y="446"/>
                </a:lnTo>
                <a:lnTo>
                  <a:pt x="541" y="450"/>
                </a:lnTo>
                <a:lnTo>
                  <a:pt x="543" y="455"/>
                </a:lnTo>
                <a:lnTo>
                  <a:pt x="546" y="459"/>
                </a:lnTo>
                <a:lnTo>
                  <a:pt x="549" y="463"/>
                </a:lnTo>
                <a:lnTo>
                  <a:pt x="552" y="467"/>
                </a:lnTo>
                <a:lnTo>
                  <a:pt x="556" y="471"/>
                </a:lnTo>
                <a:lnTo>
                  <a:pt x="560" y="475"/>
                </a:lnTo>
                <a:lnTo>
                  <a:pt x="564" y="478"/>
                </a:lnTo>
                <a:lnTo>
                  <a:pt x="568" y="480"/>
                </a:lnTo>
                <a:lnTo>
                  <a:pt x="572" y="482"/>
                </a:lnTo>
                <a:lnTo>
                  <a:pt x="577" y="483"/>
                </a:lnTo>
                <a:lnTo>
                  <a:pt x="581" y="484"/>
                </a:lnTo>
                <a:lnTo>
                  <a:pt x="585" y="484"/>
                </a:lnTo>
                <a:lnTo>
                  <a:pt x="589" y="484"/>
                </a:lnTo>
                <a:lnTo>
                  <a:pt x="598" y="481"/>
                </a:lnTo>
                <a:lnTo>
                  <a:pt x="602" y="480"/>
                </a:lnTo>
                <a:lnTo>
                  <a:pt x="606" y="477"/>
                </a:lnTo>
                <a:lnTo>
                  <a:pt x="613" y="473"/>
                </a:lnTo>
                <a:lnTo>
                  <a:pt x="628" y="462"/>
                </a:lnTo>
                <a:lnTo>
                  <a:pt x="635" y="457"/>
                </a:lnTo>
                <a:lnTo>
                  <a:pt x="642" y="453"/>
                </a:lnTo>
                <a:lnTo>
                  <a:pt x="645" y="452"/>
                </a:lnTo>
                <a:lnTo>
                  <a:pt x="648" y="450"/>
                </a:lnTo>
                <a:lnTo>
                  <a:pt x="651" y="450"/>
                </a:lnTo>
                <a:lnTo>
                  <a:pt x="654" y="449"/>
                </a:lnTo>
                <a:lnTo>
                  <a:pt x="657" y="450"/>
                </a:lnTo>
                <a:lnTo>
                  <a:pt x="660" y="450"/>
                </a:lnTo>
                <a:lnTo>
                  <a:pt x="662" y="452"/>
                </a:lnTo>
                <a:lnTo>
                  <a:pt x="665" y="454"/>
                </a:lnTo>
                <a:lnTo>
                  <a:pt x="667" y="457"/>
                </a:lnTo>
                <a:lnTo>
                  <a:pt x="669" y="461"/>
                </a:lnTo>
                <a:lnTo>
                  <a:pt x="671" y="465"/>
                </a:lnTo>
                <a:lnTo>
                  <a:pt x="673" y="471"/>
                </a:lnTo>
                <a:lnTo>
                  <a:pt x="673" y="667"/>
                </a:lnTo>
                <a:lnTo>
                  <a:pt x="0" y="667"/>
                </a:lnTo>
                <a:lnTo>
                  <a:pt x="0" y="47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lIns="720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ПРОСОДИКА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7" name="Freeform 32"/>
          <p:cNvSpPr>
            <a:spLocks/>
          </p:cNvSpPr>
          <p:nvPr/>
        </p:nvSpPr>
        <p:spPr bwMode="auto">
          <a:xfrm>
            <a:off x="1071538" y="2928934"/>
            <a:ext cx="2714644" cy="2643206"/>
          </a:xfrm>
          <a:custGeom>
            <a:avLst/>
            <a:gdLst>
              <a:gd name="T0" fmla="*/ 270 w 818"/>
              <a:gd name="T1" fmla="*/ 143 h 668"/>
              <a:gd name="T2" fmla="*/ 284 w 818"/>
              <a:gd name="T3" fmla="*/ 137 h 668"/>
              <a:gd name="T4" fmla="*/ 290 w 818"/>
              <a:gd name="T5" fmla="*/ 130 h 668"/>
              <a:gd name="T6" fmla="*/ 291 w 818"/>
              <a:gd name="T7" fmla="*/ 122 h 668"/>
              <a:gd name="T8" fmla="*/ 288 w 818"/>
              <a:gd name="T9" fmla="*/ 114 h 668"/>
              <a:gd name="T10" fmla="*/ 274 w 818"/>
              <a:gd name="T11" fmla="*/ 93 h 668"/>
              <a:gd name="T12" fmla="*/ 262 w 818"/>
              <a:gd name="T13" fmla="*/ 70 h 668"/>
              <a:gd name="T14" fmla="*/ 259 w 818"/>
              <a:gd name="T15" fmla="*/ 57 h 668"/>
              <a:gd name="T16" fmla="*/ 261 w 818"/>
              <a:gd name="T17" fmla="*/ 43 h 668"/>
              <a:gd name="T18" fmla="*/ 269 w 818"/>
              <a:gd name="T19" fmla="*/ 30 h 668"/>
              <a:gd name="T20" fmla="*/ 278 w 818"/>
              <a:gd name="T21" fmla="*/ 20 h 668"/>
              <a:gd name="T22" fmla="*/ 300 w 818"/>
              <a:gd name="T23" fmla="*/ 7 h 668"/>
              <a:gd name="T24" fmla="*/ 326 w 818"/>
              <a:gd name="T25" fmla="*/ 1 h 668"/>
              <a:gd name="T26" fmla="*/ 358 w 818"/>
              <a:gd name="T27" fmla="*/ 2 h 668"/>
              <a:gd name="T28" fmla="*/ 384 w 818"/>
              <a:gd name="T29" fmla="*/ 10 h 668"/>
              <a:gd name="T30" fmla="*/ 397 w 818"/>
              <a:gd name="T31" fmla="*/ 18 h 668"/>
              <a:gd name="T32" fmla="*/ 408 w 818"/>
              <a:gd name="T33" fmla="*/ 29 h 668"/>
              <a:gd name="T34" fmla="*/ 415 w 818"/>
              <a:gd name="T35" fmla="*/ 42 h 668"/>
              <a:gd name="T36" fmla="*/ 417 w 818"/>
              <a:gd name="T37" fmla="*/ 56 h 668"/>
              <a:gd name="T38" fmla="*/ 413 w 818"/>
              <a:gd name="T39" fmla="*/ 72 h 668"/>
              <a:gd name="T40" fmla="*/ 395 w 818"/>
              <a:gd name="T41" fmla="*/ 99 h 668"/>
              <a:gd name="T42" fmla="*/ 385 w 818"/>
              <a:gd name="T43" fmla="*/ 116 h 668"/>
              <a:gd name="T44" fmla="*/ 383 w 818"/>
              <a:gd name="T45" fmla="*/ 125 h 668"/>
              <a:gd name="T46" fmla="*/ 385 w 818"/>
              <a:gd name="T47" fmla="*/ 133 h 668"/>
              <a:gd name="T48" fmla="*/ 394 w 818"/>
              <a:gd name="T49" fmla="*/ 139 h 668"/>
              <a:gd name="T50" fmla="*/ 676 w 818"/>
              <a:gd name="T51" fmla="*/ 143 h 668"/>
              <a:gd name="T52" fmla="*/ 681 w 818"/>
              <a:gd name="T53" fmla="*/ 347 h 668"/>
              <a:gd name="T54" fmla="*/ 687 w 818"/>
              <a:gd name="T55" fmla="*/ 356 h 668"/>
              <a:gd name="T56" fmla="*/ 695 w 818"/>
              <a:gd name="T57" fmla="*/ 358 h 668"/>
              <a:gd name="T58" fmla="*/ 707 w 818"/>
              <a:gd name="T59" fmla="*/ 354 h 668"/>
              <a:gd name="T60" fmla="*/ 734 w 818"/>
              <a:gd name="T61" fmla="*/ 336 h 668"/>
              <a:gd name="T62" fmla="*/ 753 w 818"/>
              <a:gd name="T63" fmla="*/ 327 h 668"/>
              <a:gd name="T64" fmla="*/ 766 w 818"/>
              <a:gd name="T65" fmla="*/ 326 h 668"/>
              <a:gd name="T66" fmla="*/ 780 w 818"/>
              <a:gd name="T67" fmla="*/ 330 h 668"/>
              <a:gd name="T68" fmla="*/ 792 w 818"/>
              <a:gd name="T69" fmla="*/ 338 h 668"/>
              <a:gd name="T70" fmla="*/ 804 w 818"/>
              <a:gd name="T71" fmla="*/ 353 h 668"/>
              <a:gd name="T72" fmla="*/ 813 w 818"/>
              <a:gd name="T73" fmla="*/ 372 h 668"/>
              <a:gd name="T74" fmla="*/ 818 w 818"/>
              <a:gd name="T75" fmla="*/ 398 h 668"/>
              <a:gd name="T76" fmla="*/ 816 w 818"/>
              <a:gd name="T77" fmla="*/ 425 h 668"/>
              <a:gd name="T78" fmla="*/ 808 w 818"/>
              <a:gd name="T79" fmla="*/ 451 h 668"/>
              <a:gd name="T80" fmla="*/ 800 w 818"/>
              <a:gd name="T81" fmla="*/ 464 h 668"/>
              <a:gd name="T82" fmla="*/ 790 w 818"/>
              <a:gd name="T83" fmla="*/ 476 h 668"/>
              <a:gd name="T84" fmla="*/ 777 w 818"/>
              <a:gd name="T85" fmla="*/ 483 h 668"/>
              <a:gd name="T86" fmla="*/ 764 w 818"/>
              <a:gd name="T87" fmla="*/ 485 h 668"/>
              <a:gd name="T88" fmla="*/ 743 w 818"/>
              <a:gd name="T89" fmla="*/ 479 h 668"/>
              <a:gd name="T90" fmla="*/ 714 w 818"/>
              <a:gd name="T91" fmla="*/ 458 h 668"/>
              <a:gd name="T92" fmla="*/ 702 w 818"/>
              <a:gd name="T93" fmla="*/ 451 h 668"/>
              <a:gd name="T94" fmla="*/ 692 w 818"/>
              <a:gd name="T95" fmla="*/ 451 h 668"/>
              <a:gd name="T96" fmla="*/ 685 w 818"/>
              <a:gd name="T97" fmla="*/ 455 h 668"/>
              <a:gd name="T98" fmla="*/ 678 w 818"/>
              <a:gd name="T99" fmla="*/ 466 h 668"/>
              <a:gd name="T100" fmla="*/ 0 w 818"/>
              <a:gd name="T101" fmla="*/ 668 h 6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18"/>
              <a:gd name="T154" fmla="*/ 0 h 668"/>
              <a:gd name="T155" fmla="*/ 818 w 818"/>
              <a:gd name="T156" fmla="*/ 668 h 6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18" h="668">
                <a:moveTo>
                  <a:pt x="0" y="668"/>
                </a:moveTo>
                <a:lnTo>
                  <a:pt x="0" y="143"/>
                </a:lnTo>
                <a:lnTo>
                  <a:pt x="270" y="143"/>
                </a:lnTo>
                <a:lnTo>
                  <a:pt x="275" y="141"/>
                </a:lnTo>
                <a:lnTo>
                  <a:pt x="280" y="139"/>
                </a:lnTo>
                <a:lnTo>
                  <a:pt x="284" y="137"/>
                </a:lnTo>
                <a:lnTo>
                  <a:pt x="286" y="135"/>
                </a:lnTo>
                <a:lnTo>
                  <a:pt x="289" y="132"/>
                </a:lnTo>
                <a:lnTo>
                  <a:pt x="290" y="130"/>
                </a:lnTo>
                <a:lnTo>
                  <a:pt x="291" y="127"/>
                </a:lnTo>
                <a:lnTo>
                  <a:pt x="291" y="125"/>
                </a:lnTo>
                <a:lnTo>
                  <a:pt x="291" y="122"/>
                </a:lnTo>
                <a:lnTo>
                  <a:pt x="290" y="119"/>
                </a:lnTo>
                <a:lnTo>
                  <a:pt x="289" y="116"/>
                </a:lnTo>
                <a:lnTo>
                  <a:pt x="288" y="114"/>
                </a:lnTo>
                <a:lnTo>
                  <a:pt x="284" y="106"/>
                </a:lnTo>
                <a:lnTo>
                  <a:pt x="279" y="100"/>
                </a:lnTo>
                <a:lnTo>
                  <a:pt x="274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2"/>
                </a:lnTo>
                <a:lnTo>
                  <a:pt x="259" y="57"/>
                </a:lnTo>
                <a:lnTo>
                  <a:pt x="259" y="53"/>
                </a:lnTo>
                <a:lnTo>
                  <a:pt x="260" y="49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8" y="20"/>
                </a:lnTo>
                <a:lnTo>
                  <a:pt x="286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6" y="1"/>
                </a:lnTo>
                <a:lnTo>
                  <a:pt x="337" y="0"/>
                </a:lnTo>
                <a:lnTo>
                  <a:pt x="348" y="1"/>
                </a:lnTo>
                <a:lnTo>
                  <a:pt x="358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2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5" y="42"/>
                </a:lnTo>
                <a:lnTo>
                  <a:pt x="417" y="47"/>
                </a:lnTo>
                <a:lnTo>
                  <a:pt x="417" y="51"/>
                </a:lnTo>
                <a:lnTo>
                  <a:pt x="417" y="56"/>
                </a:lnTo>
                <a:lnTo>
                  <a:pt x="417" y="60"/>
                </a:lnTo>
                <a:lnTo>
                  <a:pt x="414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0" y="105"/>
                </a:lnTo>
                <a:lnTo>
                  <a:pt x="386" y="113"/>
                </a:lnTo>
                <a:lnTo>
                  <a:pt x="385" y="116"/>
                </a:lnTo>
                <a:lnTo>
                  <a:pt x="384" y="119"/>
                </a:lnTo>
                <a:lnTo>
                  <a:pt x="383" y="122"/>
                </a:lnTo>
                <a:lnTo>
                  <a:pt x="383" y="125"/>
                </a:lnTo>
                <a:lnTo>
                  <a:pt x="383" y="128"/>
                </a:lnTo>
                <a:lnTo>
                  <a:pt x="384" y="130"/>
                </a:lnTo>
                <a:lnTo>
                  <a:pt x="385" y="133"/>
                </a:lnTo>
                <a:lnTo>
                  <a:pt x="387" y="135"/>
                </a:lnTo>
                <a:lnTo>
                  <a:pt x="390" y="137"/>
                </a:lnTo>
                <a:lnTo>
                  <a:pt x="394" y="139"/>
                </a:lnTo>
                <a:lnTo>
                  <a:pt x="399" y="141"/>
                </a:lnTo>
                <a:lnTo>
                  <a:pt x="405" y="143"/>
                </a:lnTo>
                <a:lnTo>
                  <a:pt x="676" y="143"/>
                </a:lnTo>
                <a:lnTo>
                  <a:pt x="676" y="338"/>
                </a:lnTo>
                <a:lnTo>
                  <a:pt x="678" y="343"/>
                </a:lnTo>
                <a:lnTo>
                  <a:pt x="681" y="347"/>
                </a:lnTo>
                <a:lnTo>
                  <a:pt x="683" y="351"/>
                </a:lnTo>
                <a:lnTo>
                  <a:pt x="685" y="354"/>
                </a:lnTo>
                <a:lnTo>
                  <a:pt x="687" y="356"/>
                </a:lnTo>
                <a:lnTo>
                  <a:pt x="690" y="357"/>
                </a:lnTo>
                <a:lnTo>
                  <a:pt x="692" y="358"/>
                </a:lnTo>
                <a:lnTo>
                  <a:pt x="695" y="358"/>
                </a:lnTo>
                <a:lnTo>
                  <a:pt x="698" y="358"/>
                </a:lnTo>
                <a:lnTo>
                  <a:pt x="701" y="357"/>
                </a:lnTo>
                <a:lnTo>
                  <a:pt x="707" y="354"/>
                </a:lnTo>
                <a:lnTo>
                  <a:pt x="713" y="350"/>
                </a:lnTo>
                <a:lnTo>
                  <a:pt x="720" y="346"/>
                </a:lnTo>
                <a:lnTo>
                  <a:pt x="734" y="336"/>
                </a:lnTo>
                <a:lnTo>
                  <a:pt x="741" y="332"/>
                </a:lnTo>
                <a:lnTo>
                  <a:pt x="749" y="328"/>
                </a:lnTo>
                <a:lnTo>
                  <a:pt x="753" y="327"/>
                </a:lnTo>
                <a:lnTo>
                  <a:pt x="758" y="326"/>
                </a:lnTo>
                <a:lnTo>
                  <a:pt x="762" y="326"/>
                </a:lnTo>
                <a:lnTo>
                  <a:pt x="766" y="326"/>
                </a:lnTo>
                <a:lnTo>
                  <a:pt x="771" y="327"/>
                </a:lnTo>
                <a:lnTo>
                  <a:pt x="775" y="328"/>
                </a:lnTo>
                <a:lnTo>
                  <a:pt x="780" y="330"/>
                </a:lnTo>
                <a:lnTo>
                  <a:pt x="784" y="333"/>
                </a:lnTo>
                <a:lnTo>
                  <a:pt x="788" y="335"/>
                </a:lnTo>
                <a:lnTo>
                  <a:pt x="792" y="338"/>
                </a:lnTo>
                <a:lnTo>
                  <a:pt x="795" y="342"/>
                </a:lnTo>
                <a:lnTo>
                  <a:pt x="798" y="345"/>
                </a:lnTo>
                <a:lnTo>
                  <a:pt x="804" y="353"/>
                </a:lnTo>
                <a:lnTo>
                  <a:pt x="809" y="362"/>
                </a:lnTo>
                <a:lnTo>
                  <a:pt x="811" y="367"/>
                </a:lnTo>
                <a:lnTo>
                  <a:pt x="813" y="372"/>
                </a:lnTo>
                <a:lnTo>
                  <a:pt x="815" y="383"/>
                </a:lnTo>
                <a:lnTo>
                  <a:pt x="817" y="393"/>
                </a:lnTo>
                <a:lnTo>
                  <a:pt x="818" y="398"/>
                </a:lnTo>
                <a:lnTo>
                  <a:pt x="818" y="404"/>
                </a:lnTo>
                <a:lnTo>
                  <a:pt x="818" y="415"/>
                </a:lnTo>
                <a:lnTo>
                  <a:pt x="816" y="425"/>
                </a:lnTo>
                <a:lnTo>
                  <a:pt x="814" y="436"/>
                </a:lnTo>
                <a:lnTo>
                  <a:pt x="810" y="447"/>
                </a:lnTo>
                <a:lnTo>
                  <a:pt x="808" y="451"/>
                </a:lnTo>
                <a:lnTo>
                  <a:pt x="806" y="456"/>
                </a:lnTo>
                <a:lnTo>
                  <a:pt x="803" y="460"/>
                </a:lnTo>
                <a:lnTo>
                  <a:pt x="800" y="464"/>
                </a:lnTo>
                <a:lnTo>
                  <a:pt x="797" y="468"/>
                </a:lnTo>
                <a:lnTo>
                  <a:pt x="793" y="472"/>
                </a:lnTo>
                <a:lnTo>
                  <a:pt x="790" y="476"/>
                </a:lnTo>
                <a:lnTo>
                  <a:pt x="785" y="479"/>
                </a:lnTo>
                <a:lnTo>
                  <a:pt x="781" y="481"/>
                </a:lnTo>
                <a:lnTo>
                  <a:pt x="777" y="483"/>
                </a:lnTo>
                <a:lnTo>
                  <a:pt x="772" y="484"/>
                </a:lnTo>
                <a:lnTo>
                  <a:pt x="768" y="485"/>
                </a:lnTo>
                <a:lnTo>
                  <a:pt x="764" y="485"/>
                </a:lnTo>
                <a:lnTo>
                  <a:pt x="760" y="485"/>
                </a:lnTo>
                <a:lnTo>
                  <a:pt x="751" y="482"/>
                </a:lnTo>
                <a:lnTo>
                  <a:pt x="743" y="479"/>
                </a:lnTo>
                <a:lnTo>
                  <a:pt x="736" y="474"/>
                </a:lnTo>
                <a:lnTo>
                  <a:pt x="721" y="463"/>
                </a:lnTo>
                <a:lnTo>
                  <a:pt x="714" y="458"/>
                </a:lnTo>
                <a:lnTo>
                  <a:pt x="708" y="454"/>
                </a:lnTo>
                <a:lnTo>
                  <a:pt x="705" y="453"/>
                </a:lnTo>
                <a:lnTo>
                  <a:pt x="702" y="451"/>
                </a:lnTo>
                <a:lnTo>
                  <a:pt x="699" y="451"/>
                </a:lnTo>
                <a:lnTo>
                  <a:pt x="695" y="450"/>
                </a:lnTo>
                <a:lnTo>
                  <a:pt x="692" y="451"/>
                </a:lnTo>
                <a:lnTo>
                  <a:pt x="690" y="451"/>
                </a:lnTo>
                <a:lnTo>
                  <a:pt x="687" y="453"/>
                </a:lnTo>
                <a:lnTo>
                  <a:pt x="685" y="455"/>
                </a:lnTo>
                <a:lnTo>
                  <a:pt x="682" y="458"/>
                </a:lnTo>
                <a:lnTo>
                  <a:pt x="680" y="461"/>
                </a:lnTo>
                <a:lnTo>
                  <a:pt x="678" y="466"/>
                </a:lnTo>
                <a:lnTo>
                  <a:pt x="676" y="471"/>
                </a:lnTo>
                <a:lnTo>
                  <a:pt x="676" y="668"/>
                </a:lnTo>
                <a:lnTo>
                  <a:pt x="0" y="668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СВЯЗНАЯ РЕЧЬ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>
            <a:off x="1071538" y="1428736"/>
            <a:ext cx="2289380" cy="2072659"/>
          </a:xfrm>
          <a:custGeom>
            <a:avLst/>
            <a:gdLst>
              <a:gd name="T0" fmla="*/ 675 w 676"/>
              <a:gd name="T1" fmla="*/ 197 h 525"/>
              <a:gd name="T2" fmla="*/ 669 w 676"/>
              <a:gd name="T3" fmla="*/ 208 h 525"/>
              <a:gd name="T4" fmla="*/ 661 w 676"/>
              <a:gd name="T5" fmla="*/ 214 h 525"/>
              <a:gd name="T6" fmla="*/ 650 w 676"/>
              <a:gd name="T7" fmla="*/ 213 h 525"/>
              <a:gd name="T8" fmla="*/ 634 w 676"/>
              <a:gd name="T9" fmla="*/ 203 h 525"/>
              <a:gd name="T10" fmla="*/ 615 w 676"/>
              <a:gd name="T11" fmla="*/ 190 h 525"/>
              <a:gd name="T12" fmla="*/ 601 w 676"/>
              <a:gd name="T13" fmla="*/ 185 h 525"/>
              <a:gd name="T14" fmla="*/ 589 w 676"/>
              <a:gd name="T15" fmla="*/ 183 h 525"/>
              <a:gd name="T16" fmla="*/ 578 w 676"/>
              <a:gd name="T17" fmla="*/ 185 h 525"/>
              <a:gd name="T18" fmla="*/ 566 w 676"/>
              <a:gd name="T19" fmla="*/ 191 h 525"/>
              <a:gd name="T20" fmla="*/ 556 w 676"/>
              <a:gd name="T21" fmla="*/ 199 h 525"/>
              <a:gd name="T22" fmla="*/ 542 w 676"/>
              <a:gd name="T23" fmla="*/ 223 h 525"/>
              <a:gd name="T24" fmla="*/ 537 w 676"/>
              <a:gd name="T25" fmla="*/ 243 h 525"/>
              <a:gd name="T26" fmla="*/ 535 w 676"/>
              <a:gd name="T27" fmla="*/ 274 h 525"/>
              <a:gd name="T28" fmla="*/ 539 w 676"/>
              <a:gd name="T29" fmla="*/ 295 h 525"/>
              <a:gd name="T30" fmla="*/ 547 w 676"/>
              <a:gd name="T31" fmla="*/ 314 h 525"/>
              <a:gd name="T32" fmla="*/ 562 w 676"/>
              <a:gd name="T33" fmla="*/ 332 h 525"/>
              <a:gd name="T34" fmla="*/ 577 w 676"/>
              <a:gd name="T35" fmla="*/ 340 h 525"/>
              <a:gd name="T36" fmla="*/ 590 w 676"/>
              <a:gd name="T37" fmla="*/ 342 h 525"/>
              <a:gd name="T38" fmla="*/ 603 w 676"/>
              <a:gd name="T39" fmla="*/ 339 h 525"/>
              <a:gd name="T40" fmla="*/ 618 w 676"/>
              <a:gd name="T41" fmla="*/ 331 h 525"/>
              <a:gd name="T42" fmla="*/ 649 w 676"/>
              <a:gd name="T43" fmla="*/ 310 h 525"/>
              <a:gd name="T44" fmla="*/ 658 w 676"/>
              <a:gd name="T45" fmla="*/ 308 h 525"/>
              <a:gd name="T46" fmla="*/ 666 w 676"/>
              <a:gd name="T47" fmla="*/ 310 h 525"/>
              <a:gd name="T48" fmla="*/ 673 w 676"/>
              <a:gd name="T49" fmla="*/ 319 h 525"/>
              <a:gd name="T50" fmla="*/ 405 w 676"/>
              <a:gd name="T51" fmla="*/ 525 h 525"/>
              <a:gd name="T52" fmla="*/ 388 w 676"/>
              <a:gd name="T53" fmla="*/ 516 h 525"/>
              <a:gd name="T54" fmla="*/ 383 w 676"/>
              <a:gd name="T55" fmla="*/ 509 h 525"/>
              <a:gd name="T56" fmla="*/ 385 w 676"/>
              <a:gd name="T57" fmla="*/ 498 h 525"/>
              <a:gd name="T58" fmla="*/ 406 w 676"/>
              <a:gd name="T59" fmla="*/ 465 h 525"/>
              <a:gd name="T60" fmla="*/ 416 w 676"/>
              <a:gd name="T61" fmla="*/ 444 h 525"/>
              <a:gd name="T62" fmla="*/ 417 w 676"/>
              <a:gd name="T63" fmla="*/ 432 h 525"/>
              <a:gd name="T64" fmla="*/ 414 w 676"/>
              <a:gd name="T65" fmla="*/ 420 h 525"/>
              <a:gd name="T66" fmla="*/ 407 w 676"/>
              <a:gd name="T67" fmla="*/ 408 h 525"/>
              <a:gd name="T68" fmla="*/ 392 w 676"/>
              <a:gd name="T69" fmla="*/ 395 h 525"/>
              <a:gd name="T70" fmla="*/ 377 w 676"/>
              <a:gd name="T71" fmla="*/ 388 h 525"/>
              <a:gd name="T72" fmla="*/ 355 w 676"/>
              <a:gd name="T73" fmla="*/ 383 h 525"/>
              <a:gd name="T74" fmla="*/ 325 w 676"/>
              <a:gd name="T75" fmla="*/ 383 h 525"/>
              <a:gd name="T76" fmla="*/ 296 w 676"/>
              <a:gd name="T77" fmla="*/ 390 h 525"/>
              <a:gd name="T78" fmla="*/ 281 w 676"/>
              <a:gd name="T79" fmla="*/ 399 h 525"/>
              <a:gd name="T80" fmla="*/ 269 w 676"/>
              <a:gd name="T81" fmla="*/ 411 h 525"/>
              <a:gd name="T82" fmla="*/ 261 w 676"/>
              <a:gd name="T83" fmla="*/ 425 h 525"/>
              <a:gd name="T84" fmla="*/ 259 w 676"/>
              <a:gd name="T85" fmla="*/ 439 h 525"/>
              <a:gd name="T86" fmla="*/ 262 w 676"/>
              <a:gd name="T87" fmla="*/ 451 h 525"/>
              <a:gd name="T88" fmla="*/ 274 w 676"/>
              <a:gd name="T89" fmla="*/ 474 h 525"/>
              <a:gd name="T90" fmla="*/ 287 w 676"/>
              <a:gd name="T91" fmla="*/ 495 h 525"/>
              <a:gd name="T92" fmla="*/ 291 w 676"/>
              <a:gd name="T93" fmla="*/ 506 h 525"/>
              <a:gd name="T94" fmla="*/ 288 w 676"/>
              <a:gd name="T95" fmla="*/ 514 h 525"/>
              <a:gd name="T96" fmla="*/ 280 w 676"/>
              <a:gd name="T97" fmla="*/ 520 h 525"/>
              <a:gd name="T98" fmla="*/ 0 w 676"/>
              <a:gd name="T99" fmla="*/ 525 h 52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525"/>
              <a:gd name="T152" fmla="*/ 676 w 676"/>
              <a:gd name="T153" fmla="*/ 525 h 52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525">
                <a:moveTo>
                  <a:pt x="676" y="0"/>
                </a:moveTo>
                <a:lnTo>
                  <a:pt x="676" y="194"/>
                </a:lnTo>
                <a:lnTo>
                  <a:pt x="675" y="197"/>
                </a:lnTo>
                <a:lnTo>
                  <a:pt x="674" y="201"/>
                </a:lnTo>
                <a:lnTo>
                  <a:pt x="671" y="206"/>
                </a:lnTo>
                <a:lnTo>
                  <a:pt x="669" y="208"/>
                </a:lnTo>
                <a:lnTo>
                  <a:pt x="668" y="210"/>
                </a:lnTo>
                <a:lnTo>
                  <a:pt x="664" y="213"/>
                </a:lnTo>
                <a:lnTo>
                  <a:pt x="661" y="214"/>
                </a:lnTo>
                <a:lnTo>
                  <a:pt x="657" y="215"/>
                </a:lnTo>
                <a:lnTo>
                  <a:pt x="654" y="214"/>
                </a:lnTo>
                <a:lnTo>
                  <a:pt x="650" y="213"/>
                </a:lnTo>
                <a:lnTo>
                  <a:pt x="646" y="211"/>
                </a:lnTo>
                <a:lnTo>
                  <a:pt x="642" y="209"/>
                </a:lnTo>
                <a:lnTo>
                  <a:pt x="634" y="203"/>
                </a:lnTo>
                <a:lnTo>
                  <a:pt x="627" y="198"/>
                </a:lnTo>
                <a:lnTo>
                  <a:pt x="620" y="193"/>
                </a:lnTo>
                <a:lnTo>
                  <a:pt x="615" y="190"/>
                </a:lnTo>
                <a:lnTo>
                  <a:pt x="610" y="188"/>
                </a:lnTo>
                <a:lnTo>
                  <a:pt x="605" y="186"/>
                </a:lnTo>
                <a:lnTo>
                  <a:pt x="601" y="185"/>
                </a:lnTo>
                <a:lnTo>
                  <a:pt x="597" y="184"/>
                </a:lnTo>
                <a:lnTo>
                  <a:pt x="593" y="183"/>
                </a:lnTo>
                <a:lnTo>
                  <a:pt x="589" y="183"/>
                </a:lnTo>
                <a:lnTo>
                  <a:pt x="586" y="184"/>
                </a:lnTo>
                <a:lnTo>
                  <a:pt x="582" y="184"/>
                </a:lnTo>
                <a:lnTo>
                  <a:pt x="578" y="185"/>
                </a:lnTo>
                <a:lnTo>
                  <a:pt x="574" y="187"/>
                </a:lnTo>
                <a:lnTo>
                  <a:pt x="570" y="189"/>
                </a:lnTo>
                <a:lnTo>
                  <a:pt x="566" y="191"/>
                </a:lnTo>
                <a:lnTo>
                  <a:pt x="562" y="193"/>
                </a:lnTo>
                <a:lnTo>
                  <a:pt x="559" y="196"/>
                </a:lnTo>
                <a:lnTo>
                  <a:pt x="556" y="199"/>
                </a:lnTo>
                <a:lnTo>
                  <a:pt x="551" y="206"/>
                </a:lnTo>
                <a:lnTo>
                  <a:pt x="546" y="214"/>
                </a:lnTo>
                <a:lnTo>
                  <a:pt x="542" y="223"/>
                </a:lnTo>
                <a:lnTo>
                  <a:pt x="539" y="233"/>
                </a:lnTo>
                <a:lnTo>
                  <a:pt x="538" y="238"/>
                </a:lnTo>
                <a:lnTo>
                  <a:pt x="537" y="243"/>
                </a:lnTo>
                <a:lnTo>
                  <a:pt x="535" y="254"/>
                </a:lnTo>
                <a:lnTo>
                  <a:pt x="535" y="264"/>
                </a:lnTo>
                <a:lnTo>
                  <a:pt x="535" y="274"/>
                </a:lnTo>
                <a:lnTo>
                  <a:pt x="536" y="280"/>
                </a:lnTo>
                <a:lnTo>
                  <a:pt x="537" y="285"/>
                </a:lnTo>
                <a:lnTo>
                  <a:pt x="539" y="295"/>
                </a:lnTo>
                <a:lnTo>
                  <a:pt x="543" y="305"/>
                </a:lnTo>
                <a:lnTo>
                  <a:pt x="545" y="310"/>
                </a:lnTo>
                <a:lnTo>
                  <a:pt x="547" y="314"/>
                </a:lnTo>
                <a:lnTo>
                  <a:pt x="552" y="321"/>
                </a:lnTo>
                <a:lnTo>
                  <a:pt x="556" y="327"/>
                </a:lnTo>
                <a:lnTo>
                  <a:pt x="562" y="332"/>
                </a:lnTo>
                <a:lnTo>
                  <a:pt x="568" y="336"/>
                </a:lnTo>
                <a:lnTo>
                  <a:pt x="573" y="339"/>
                </a:lnTo>
                <a:lnTo>
                  <a:pt x="577" y="340"/>
                </a:lnTo>
                <a:lnTo>
                  <a:pt x="582" y="342"/>
                </a:lnTo>
                <a:lnTo>
                  <a:pt x="586" y="342"/>
                </a:lnTo>
                <a:lnTo>
                  <a:pt x="590" y="342"/>
                </a:lnTo>
                <a:lnTo>
                  <a:pt x="594" y="342"/>
                </a:lnTo>
                <a:lnTo>
                  <a:pt x="598" y="341"/>
                </a:lnTo>
                <a:lnTo>
                  <a:pt x="603" y="339"/>
                </a:lnTo>
                <a:lnTo>
                  <a:pt x="607" y="338"/>
                </a:lnTo>
                <a:lnTo>
                  <a:pt x="611" y="336"/>
                </a:lnTo>
                <a:lnTo>
                  <a:pt x="618" y="331"/>
                </a:lnTo>
                <a:lnTo>
                  <a:pt x="633" y="320"/>
                </a:lnTo>
                <a:lnTo>
                  <a:pt x="646" y="311"/>
                </a:lnTo>
                <a:lnTo>
                  <a:pt x="649" y="310"/>
                </a:lnTo>
                <a:lnTo>
                  <a:pt x="653" y="309"/>
                </a:lnTo>
                <a:lnTo>
                  <a:pt x="655" y="308"/>
                </a:lnTo>
                <a:lnTo>
                  <a:pt x="658" y="308"/>
                </a:lnTo>
                <a:lnTo>
                  <a:pt x="661" y="308"/>
                </a:lnTo>
                <a:lnTo>
                  <a:pt x="663" y="309"/>
                </a:lnTo>
                <a:lnTo>
                  <a:pt x="666" y="310"/>
                </a:lnTo>
                <a:lnTo>
                  <a:pt x="668" y="312"/>
                </a:lnTo>
                <a:lnTo>
                  <a:pt x="670" y="315"/>
                </a:lnTo>
                <a:lnTo>
                  <a:pt x="673" y="319"/>
                </a:lnTo>
                <a:lnTo>
                  <a:pt x="676" y="330"/>
                </a:lnTo>
                <a:lnTo>
                  <a:pt x="676" y="525"/>
                </a:lnTo>
                <a:lnTo>
                  <a:pt x="405" y="525"/>
                </a:lnTo>
                <a:lnTo>
                  <a:pt x="398" y="522"/>
                </a:lnTo>
                <a:lnTo>
                  <a:pt x="392" y="519"/>
                </a:lnTo>
                <a:lnTo>
                  <a:pt x="388" y="516"/>
                </a:lnTo>
                <a:lnTo>
                  <a:pt x="386" y="514"/>
                </a:lnTo>
                <a:lnTo>
                  <a:pt x="385" y="513"/>
                </a:lnTo>
                <a:lnTo>
                  <a:pt x="383" y="509"/>
                </a:lnTo>
                <a:lnTo>
                  <a:pt x="383" y="505"/>
                </a:lnTo>
                <a:lnTo>
                  <a:pt x="383" y="502"/>
                </a:lnTo>
                <a:lnTo>
                  <a:pt x="385" y="498"/>
                </a:lnTo>
                <a:lnTo>
                  <a:pt x="389" y="488"/>
                </a:lnTo>
                <a:lnTo>
                  <a:pt x="396" y="479"/>
                </a:lnTo>
                <a:lnTo>
                  <a:pt x="406" y="465"/>
                </a:lnTo>
                <a:lnTo>
                  <a:pt x="411" y="458"/>
                </a:lnTo>
                <a:lnTo>
                  <a:pt x="414" y="450"/>
                </a:lnTo>
                <a:lnTo>
                  <a:pt x="416" y="444"/>
                </a:lnTo>
                <a:lnTo>
                  <a:pt x="417" y="441"/>
                </a:lnTo>
                <a:lnTo>
                  <a:pt x="417" y="438"/>
                </a:lnTo>
                <a:lnTo>
                  <a:pt x="417" y="432"/>
                </a:lnTo>
                <a:lnTo>
                  <a:pt x="416" y="424"/>
                </a:lnTo>
                <a:lnTo>
                  <a:pt x="415" y="422"/>
                </a:lnTo>
                <a:lnTo>
                  <a:pt x="414" y="420"/>
                </a:lnTo>
                <a:lnTo>
                  <a:pt x="412" y="416"/>
                </a:lnTo>
                <a:lnTo>
                  <a:pt x="410" y="412"/>
                </a:lnTo>
                <a:lnTo>
                  <a:pt x="407" y="408"/>
                </a:lnTo>
                <a:lnTo>
                  <a:pt x="404" y="404"/>
                </a:lnTo>
                <a:lnTo>
                  <a:pt x="400" y="401"/>
                </a:lnTo>
                <a:lnTo>
                  <a:pt x="392" y="395"/>
                </a:lnTo>
                <a:lnTo>
                  <a:pt x="387" y="393"/>
                </a:lnTo>
                <a:lnTo>
                  <a:pt x="382" y="390"/>
                </a:lnTo>
                <a:lnTo>
                  <a:pt x="377" y="388"/>
                </a:lnTo>
                <a:lnTo>
                  <a:pt x="372" y="387"/>
                </a:lnTo>
                <a:lnTo>
                  <a:pt x="361" y="384"/>
                </a:lnTo>
                <a:lnTo>
                  <a:pt x="355" y="383"/>
                </a:lnTo>
                <a:lnTo>
                  <a:pt x="349" y="382"/>
                </a:lnTo>
                <a:lnTo>
                  <a:pt x="337" y="382"/>
                </a:lnTo>
                <a:lnTo>
                  <a:pt x="325" y="383"/>
                </a:lnTo>
                <a:lnTo>
                  <a:pt x="312" y="385"/>
                </a:lnTo>
                <a:lnTo>
                  <a:pt x="301" y="388"/>
                </a:lnTo>
                <a:lnTo>
                  <a:pt x="296" y="390"/>
                </a:lnTo>
                <a:lnTo>
                  <a:pt x="291" y="393"/>
                </a:lnTo>
                <a:lnTo>
                  <a:pt x="286" y="396"/>
                </a:lnTo>
                <a:lnTo>
                  <a:pt x="281" y="399"/>
                </a:lnTo>
                <a:lnTo>
                  <a:pt x="277" y="402"/>
                </a:lnTo>
                <a:lnTo>
                  <a:pt x="273" y="406"/>
                </a:lnTo>
                <a:lnTo>
                  <a:pt x="269" y="411"/>
                </a:lnTo>
                <a:lnTo>
                  <a:pt x="266" y="415"/>
                </a:lnTo>
                <a:lnTo>
                  <a:pt x="263" y="420"/>
                </a:lnTo>
                <a:lnTo>
                  <a:pt x="261" y="425"/>
                </a:lnTo>
                <a:lnTo>
                  <a:pt x="260" y="430"/>
                </a:lnTo>
                <a:lnTo>
                  <a:pt x="259" y="435"/>
                </a:lnTo>
                <a:lnTo>
                  <a:pt x="259" y="439"/>
                </a:lnTo>
                <a:lnTo>
                  <a:pt x="259" y="443"/>
                </a:lnTo>
                <a:lnTo>
                  <a:pt x="260" y="447"/>
                </a:lnTo>
                <a:lnTo>
                  <a:pt x="262" y="451"/>
                </a:lnTo>
                <a:lnTo>
                  <a:pt x="265" y="459"/>
                </a:lnTo>
                <a:lnTo>
                  <a:pt x="269" y="467"/>
                </a:lnTo>
                <a:lnTo>
                  <a:pt x="274" y="474"/>
                </a:lnTo>
                <a:lnTo>
                  <a:pt x="279" y="481"/>
                </a:lnTo>
                <a:lnTo>
                  <a:pt x="284" y="488"/>
                </a:lnTo>
                <a:lnTo>
                  <a:pt x="287" y="495"/>
                </a:lnTo>
                <a:lnTo>
                  <a:pt x="290" y="501"/>
                </a:lnTo>
                <a:lnTo>
                  <a:pt x="291" y="504"/>
                </a:lnTo>
                <a:lnTo>
                  <a:pt x="291" y="506"/>
                </a:lnTo>
                <a:lnTo>
                  <a:pt x="291" y="509"/>
                </a:lnTo>
                <a:lnTo>
                  <a:pt x="290" y="511"/>
                </a:lnTo>
                <a:lnTo>
                  <a:pt x="288" y="514"/>
                </a:lnTo>
                <a:lnTo>
                  <a:pt x="286" y="516"/>
                </a:lnTo>
                <a:lnTo>
                  <a:pt x="283" y="518"/>
                </a:lnTo>
                <a:lnTo>
                  <a:pt x="280" y="520"/>
                </a:lnTo>
                <a:lnTo>
                  <a:pt x="275" y="522"/>
                </a:lnTo>
                <a:lnTo>
                  <a:pt x="270" y="524"/>
                </a:lnTo>
                <a:lnTo>
                  <a:pt x="0" y="525"/>
                </a:lnTo>
                <a:lnTo>
                  <a:pt x="0" y="0"/>
                </a:lnTo>
                <a:lnTo>
                  <a:pt x="67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ЛЕКСИКА</a:t>
            </a:r>
          </a:p>
        </p:txBody>
      </p:sp>
      <p:sp>
        <p:nvSpPr>
          <p:cNvPr id="9" name="Freeform 34"/>
          <p:cNvSpPr>
            <a:spLocks/>
          </p:cNvSpPr>
          <p:nvPr/>
        </p:nvSpPr>
        <p:spPr bwMode="auto">
          <a:xfrm>
            <a:off x="2857488" y="1428736"/>
            <a:ext cx="2643206" cy="2071701"/>
          </a:xfrm>
          <a:custGeom>
            <a:avLst/>
            <a:gdLst>
              <a:gd name="T0" fmla="*/ 133 w 814"/>
              <a:gd name="T1" fmla="*/ 312 h 525"/>
              <a:gd name="T2" fmla="*/ 123 w 814"/>
              <a:gd name="T3" fmla="*/ 307 h 525"/>
              <a:gd name="T4" fmla="*/ 105 w 814"/>
              <a:gd name="T5" fmla="*/ 315 h 525"/>
              <a:gd name="T6" fmla="*/ 76 w 814"/>
              <a:gd name="T7" fmla="*/ 335 h 525"/>
              <a:gd name="T8" fmla="*/ 51 w 814"/>
              <a:gd name="T9" fmla="*/ 342 h 525"/>
              <a:gd name="T10" fmla="*/ 33 w 814"/>
              <a:gd name="T11" fmla="*/ 336 h 525"/>
              <a:gd name="T12" fmla="*/ 12 w 814"/>
              <a:gd name="T13" fmla="*/ 313 h 525"/>
              <a:gd name="T14" fmla="*/ 3 w 814"/>
              <a:gd name="T15" fmla="*/ 287 h 525"/>
              <a:gd name="T16" fmla="*/ 1 w 814"/>
              <a:gd name="T17" fmla="*/ 250 h 525"/>
              <a:gd name="T18" fmla="*/ 9 w 814"/>
              <a:gd name="T19" fmla="*/ 219 h 525"/>
              <a:gd name="T20" fmla="*/ 26 w 814"/>
              <a:gd name="T21" fmla="*/ 195 h 525"/>
              <a:gd name="T22" fmla="*/ 44 w 814"/>
              <a:gd name="T23" fmla="*/ 185 h 525"/>
              <a:gd name="T24" fmla="*/ 61 w 814"/>
              <a:gd name="T25" fmla="*/ 183 h 525"/>
              <a:gd name="T26" fmla="*/ 85 w 814"/>
              <a:gd name="T27" fmla="*/ 193 h 525"/>
              <a:gd name="T28" fmla="*/ 112 w 814"/>
              <a:gd name="T29" fmla="*/ 211 h 525"/>
              <a:gd name="T30" fmla="*/ 126 w 814"/>
              <a:gd name="T31" fmla="*/ 215 h 525"/>
              <a:gd name="T32" fmla="*/ 135 w 814"/>
              <a:gd name="T33" fmla="*/ 208 h 525"/>
              <a:gd name="T34" fmla="*/ 141 w 814"/>
              <a:gd name="T35" fmla="*/ 0 h 525"/>
              <a:gd name="T36" fmla="*/ 810 w 814"/>
              <a:gd name="T37" fmla="*/ 205 h 525"/>
              <a:gd name="T38" fmla="*/ 801 w 814"/>
              <a:gd name="T39" fmla="*/ 214 h 525"/>
              <a:gd name="T40" fmla="*/ 789 w 814"/>
              <a:gd name="T41" fmla="*/ 214 h 525"/>
              <a:gd name="T42" fmla="*/ 756 w 814"/>
              <a:gd name="T43" fmla="*/ 193 h 525"/>
              <a:gd name="T44" fmla="*/ 737 w 814"/>
              <a:gd name="T45" fmla="*/ 184 h 525"/>
              <a:gd name="T46" fmla="*/ 720 w 814"/>
              <a:gd name="T47" fmla="*/ 184 h 525"/>
              <a:gd name="T48" fmla="*/ 702 w 814"/>
              <a:gd name="T49" fmla="*/ 192 h 525"/>
              <a:gd name="T50" fmla="*/ 686 w 814"/>
              <a:gd name="T51" fmla="*/ 210 h 525"/>
              <a:gd name="T52" fmla="*/ 675 w 814"/>
              <a:gd name="T53" fmla="*/ 240 h 525"/>
              <a:gd name="T54" fmla="*/ 673 w 814"/>
              <a:gd name="T55" fmla="*/ 272 h 525"/>
              <a:gd name="T56" fmla="*/ 682 w 814"/>
              <a:gd name="T57" fmla="*/ 308 h 525"/>
              <a:gd name="T58" fmla="*/ 694 w 814"/>
              <a:gd name="T59" fmla="*/ 325 h 525"/>
              <a:gd name="T60" fmla="*/ 709 w 814"/>
              <a:gd name="T61" fmla="*/ 338 h 525"/>
              <a:gd name="T62" fmla="*/ 727 w 814"/>
              <a:gd name="T63" fmla="*/ 342 h 525"/>
              <a:gd name="T64" fmla="*/ 755 w 814"/>
              <a:gd name="T65" fmla="*/ 331 h 525"/>
              <a:gd name="T66" fmla="*/ 783 w 814"/>
              <a:gd name="T67" fmla="*/ 311 h 525"/>
              <a:gd name="T68" fmla="*/ 801 w 814"/>
              <a:gd name="T69" fmla="*/ 308 h 525"/>
              <a:gd name="T70" fmla="*/ 810 w 814"/>
              <a:gd name="T71" fmla="*/ 318 h 525"/>
              <a:gd name="T72" fmla="*/ 544 w 814"/>
              <a:gd name="T73" fmla="*/ 525 h 525"/>
              <a:gd name="T74" fmla="*/ 524 w 814"/>
              <a:gd name="T75" fmla="*/ 515 h 525"/>
              <a:gd name="T76" fmla="*/ 522 w 814"/>
              <a:gd name="T77" fmla="*/ 504 h 525"/>
              <a:gd name="T78" fmla="*/ 534 w 814"/>
              <a:gd name="T79" fmla="*/ 481 h 525"/>
              <a:gd name="T80" fmla="*/ 554 w 814"/>
              <a:gd name="T81" fmla="*/ 450 h 525"/>
              <a:gd name="T82" fmla="*/ 556 w 814"/>
              <a:gd name="T83" fmla="*/ 429 h 525"/>
              <a:gd name="T84" fmla="*/ 544 w 814"/>
              <a:gd name="T85" fmla="*/ 407 h 525"/>
              <a:gd name="T86" fmla="*/ 522 w 814"/>
              <a:gd name="T87" fmla="*/ 392 h 525"/>
              <a:gd name="T88" fmla="*/ 497 w 814"/>
              <a:gd name="T89" fmla="*/ 384 h 525"/>
              <a:gd name="T90" fmla="*/ 455 w 814"/>
              <a:gd name="T91" fmla="*/ 385 h 525"/>
              <a:gd name="T92" fmla="*/ 426 w 814"/>
              <a:gd name="T93" fmla="*/ 396 h 525"/>
              <a:gd name="T94" fmla="*/ 407 w 814"/>
              <a:gd name="T95" fmla="*/ 412 h 525"/>
              <a:gd name="T96" fmla="*/ 399 w 814"/>
              <a:gd name="T97" fmla="*/ 431 h 525"/>
              <a:gd name="T98" fmla="*/ 399 w 814"/>
              <a:gd name="T99" fmla="*/ 448 h 525"/>
              <a:gd name="T100" fmla="*/ 413 w 814"/>
              <a:gd name="T101" fmla="*/ 475 h 525"/>
              <a:gd name="T102" fmla="*/ 430 w 814"/>
              <a:gd name="T103" fmla="*/ 501 h 525"/>
              <a:gd name="T104" fmla="*/ 430 w 814"/>
              <a:gd name="T105" fmla="*/ 512 h 525"/>
              <a:gd name="T106" fmla="*/ 420 w 814"/>
              <a:gd name="T107" fmla="*/ 521 h 525"/>
              <a:gd name="T108" fmla="*/ 141 w 814"/>
              <a:gd name="T109" fmla="*/ 329 h 5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5"/>
              <a:gd name="T167" fmla="*/ 814 w 814"/>
              <a:gd name="T168" fmla="*/ 525 h 5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5">
                <a:moveTo>
                  <a:pt x="141" y="329"/>
                </a:moveTo>
                <a:lnTo>
                  <a:pt x="138" y="319"/>
                </a:lnTo>
                <a:lnTo>
                  <a:pt x="136" y="315"/>
                </a:lnTo>
                <a:lnTo>
                  <a:pt x="133" y="312"/>
                </a:lnTo>
                <a:lnTo>
                  <a:pt x="131" y="310"/>
                </a:lnTo>
                <a:lnTo>
                  <a:pt x="128" y="308"/>
                </a:lnTo>
                <a:lnTo>
                  <a:pt x="126" y="307"/>
                </a:lnTo>
                <a:lnTo>
                  <a:pt x="123" y="307"/>
                </a:lnTo>
                <a:lnTo>
                  <a:pt x="120" y="308"/>
                </a:lnTo>
                <a:lnTo>
                  <a:pt x="117" y="308"/>
                </a:lnTo>
                <a:lnTo>
                  <a:pt x="111" y="311"/>
                </a:lnTo>
                <a:lnTo>
                  <a:pt x="105" y="315"/>
                </a:lnTo>
                <a:lnTo>
                  <a:pt x="98" y="320"/>
                </a:lnTo>
                <a:lnTo>
                  <a:pt x="91" y="326"/>
                </a:lnTo>
                <a:lnTo>
                  <a:pt x="83" y="331"/>
                </a:lnTo>
                <a:lnTo>
                  <a:pt x="76" y="335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2" y="340"/>
                </a:lnTo>
                <a:lnTo>
                  <a:pt x="38" y="338"/>
                </a:lnTo>
                <a:lnTo>
                  <a:pt x="33" y="336"/>
                </a:lnTo>
                <a:lnTo>
                  <a:pt x="25" y="329"/>
                </a:lnTo>
                <a:lnTo>
                  <a:pt x="21" y="325"/>
                </a:lnTo>
                <a:lnTo>
                  <a:pt x="18" y="321"/>
                </a:lnTo>
                <a:lnTo>
                  <a:pt x="12" y="313"/>
                </a:lnTo>
                <a:lnTo>
                  <a:pt x="10" y="308"/>
                </a:lnTo>
                <a:lnTo>
                  <a:pt x="7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7" y="206"/>
                </a:lnTo>
                <a:lnTo>
                  <a:pt x="20" y="202"/>
                </a:lnTo>
                <a:lnTo>
                  <a:pt x="26" y="195"/>
                </a:lnTo>
                <a:lnTo>
                  <a:pt x="30" y="192"/>
                </a:lnTo>
                <a:lnTo>
                  <a:pt x="35" y="190"/>
                </a:lnTo>
                <a:lnTo>
                  <a:pt x="39" y="187"/>
                </a:lnTo>
                <a:lnTo>
                  <a:pt x="44" y="185"/>
                </a:lnTo>
                <a:lnTo>
                  <a:pt x="48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5" y="184"/>
                </a:lnTo>
                <a:lnTo>
                  <a:pt x="70" y="185"/>
                </a:lnTo>
                <a:lnTo>
                  <a:pt x="77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6" y="207"/>
                </a:lnTo>
                <a:lnTo>
                  <a:pt x="112" y="211"/>
                </a:lnTo>
                <a:lnTo>
                  <a:pt x="118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7" y="204"/>
                </a:lnTo>
                <a:lnTo>
                  <a:pt x="140" y="200"/>
                </a:lnTo>
                <a:lnTo>
                  <a:pt x="141" y="195"/>
                </a:lnTo>
                <a:lnTo>
                  <a:pt x="141" y="0"/>
                </a:lnTo>
                <a:lnTo>
                  <a:pt x="814" y="0"/>
                </a:lnTo>
                <a:lnTo>
                  <a:pt x="814" y="196"/>
                </a:lnTo>
                <a:lnTo>
                  <a:pt x="812" y="201"/>
                </a:lnTo>
                <a:lnTo>
                  <a:pt x="810" y="205"/>
                </a:lnTo>
                <a:lnTo>
                  <a:pt x="808" y="208"/>
                </a:lnTo>
                <a:lnTo>
                  <a:pt x="805" y="211"/>
                </a:lnTo>
                <a:lnTo>
                  <a:pt x="803" y="213"/>
                </a:lnTo>
                <a:lnTo>
                  <a:pt x="801" y="214"/>
                </a:lnTo>
                <a:lnTo>
                  <a:pt x="798" y="215"/>
                </a:lnTo>
                <a:lnTo>
                  <a:pt x="795" y="215"/>
                </a:lnTo>
                <a:lnTo>
                  <a:pt x="792" y="215"/>
                </a:lnTo>
                <a:lnTo>
                  <a:pt x="789" y="214"/>
                </a:lnTo>
                <a:lnTo>
                  <a:pt x="783" y="211"/>
                </a:lnTo>
                <a:lnTo>
                  <a:pt x="777" y="207"/>
                </a:lnTo>
                <a:lnTo>
                  <a:pt x="770" y="203"/>
                </a:lnTo>
                <a:lnTo>
                  <a:pt x="756" y="193"/>
                </a:lnTo>
                <a:lnTo>
                  <a:pt x="749" y="189"/>
                </a:lnTo>
                <a:lnTo>
                  <a:pt x="745" y="187"/>
                </a:lnTo>
                <a:lnTo>
                  <a:pt x="741" y="185"/>
                </a:lnTo>
                <a:lnTo>
                  <a:pt x="737" y="184"/>
                </a:lnTo>
                <a:lnTo>
                  <a:pt x="733" y="183"/>
                </a:lnTo>
                <a:lnTo>
                  <a:pt x="728" y="183"/>
                </a:lnTo>
                <a:lnTo>
                  <a:pt x="724" y="183"/>
                </a:lnTo>
                <a:lnTo>
                  <a:pt x="720" y="184"/>
                </a:lnTo>
                <a:lnTo>
                  <a:pt x="715" y="185"/>
                </a:lnTo>
                <a:lnTo>
                  <a:pt x="711" y="187"/>
                </a:lnTo>
                <a:lnTo>
                  <a:pt x="706" y="190"/>
                </a:lnTo>
                <a:lnTo>
                  <a:pt x="702" y="192"/>
                </a:lnTo>
                <a:lnTo>
                  <a:pt x="699" y="195"/>
                </a:lnTo>
                <a:lnTo>
                  <a:pt x="695" y="199"/>
                </a:lnTo>
                <a:lnTo>
                  <a:pt x="692" y="202"/>
                </a:lnTo>
                <a:lnTo>
                  <a:pt x="686" y="210"/>
                </a:lnTo>
                <a:lnTo>
                  <a:pt x="682" y="219"/>
                </a:lnTo>
                <a:lnTo>
                  <a:pt x="680" y="224"/>
                </a:lnTo>
                <a:lnTo>
                  <a:pt x="678" y="229"/>
                </a:lnTo>
                <a:lnTo>
                  <a:pt x="675" y="240"/>
                </a:lnTo>
                <a:lnTo>
                  <a:pt x="673" y="250"/>
                </a:lnTo>
                <a:lnTo>
                  <a:pt x="673" y="255"/>
                </a:lnTo>
                <a:lnTo>
                  <a:pt x="673" y="261"/>
                </a:lnTo>
                <a:lnTo>
                  <a:pt x="673" y="272"/>
                </a:lnTo>
                <a:lnTo>
                  <a:pt x="674" y="282"/>
                </a:lnTo>
                <a:lnTo>
                  <a:pt x="677" y="293"/>
                </a:lnTo>
                <a:lnTo>
                  <a:pt x="680" y="304"/>
                </a:lnTo>
                <a:lnTo>
                  <a:pt x="682" y="308"/>
                </a:lnTo>
                <a:lnTo>
                  <a:pt x="685" y="313"/>
                </a:lnTo>
                <a:lnTo>
                  <a:pt x="687" y="317"/>
                </a:lnTo>
                <a:lnTo>
                  <a:pt x="690" y="321"/>
                </a:lnTo>
                <a:lnTo>
                  <a:pt x="694" y="325"/>
                </a:lnTo>
                <a:lnTo>
                  <a:pt x="697" y="329"/>
                </a:lnTo>
                <a:lnTo>
                  <a:pt x="701" y="332"/>
                </a:lnTo>
                <a:lnTo>
                  <a:pt x="705" y="336"/>
                </a:lnTo>
                <a:lnTo>
                  <a:pt x="709" y="338"/>
                </a:lnTo>
                <a:lnTo>
                  <a:pt x="714" y="340"/>
                </a:lnTo>
                <a:lnTo>
                  <a:pt x="718" y="341"/>
                </a:lnTo>
                <a:lnTo>
                  <a:pt x="722" y="342"/>
                </a:lnTo>
                <a:lnTo>
                  <a:pt x="727" y="342"/>
                </a:lnTo>
                <a:lnTo>
                  <a:pt x="731" y="342"/>
                </a:lnTo>
                <a:lnTo>
                  <a:pt x="739" y="339"/>
                </a:lnTo>
                <a:lnTo>
                  <a:pt x="747" y="336"/>
                </a:lnTo>
                <a:lnTo>
                  <a:pt x="755" y="331"/>
                </a:lnTo>
                <a:lnTo>
                  <a:pt x="762" y="326"/>
                </a:lnTo>
                <a:lnTo>
                  <a:pt x="769" y="320"/>
                </a:lnTo>
                <a:lnTo>
                  <a:pt x="776" y="316"/>
                </a:lnTo>
                <a:lnTo>
                  <a:pt x="783" y="311"/>
                </a:lnTo>
                <a:lnTo>
                  <a:pt x="789" y="309"/>
                </a:lnTo>
                <a:lnTo>
                  <a:pt x="792" y="308"/>
                </a:lnTo>
                <a:lnTo>
                  <a:pt x="795" y="307"/>
                </a:lnTo>
                <a:lnTo>
                  <a:pt x="801" y="308"/>
                </a:lnTo>
                <a:lnTo>
                  <a:pt x="803" y="309"/>
                </a:lnTo>
                <a:lnTo>
                  <a:pt x="806" y="312"/>
                </a:lnTo>
                <a:lnTo>
                  <a:pt x="808" y="314"/>
                </a:lnTo>
                <a:lnTo>
                  <a:pt x="810" y="318"/>
                </a:lnTo>
                <a:lnTo>
                  <a:pt x="812" y="322"/>
                </a:lnTo>
                <a:lnTo>
                  <a:pt x="814" y="328"/>
                </a:lnTo>
                <a:lnTo>
                  <a:pt x="814" y="525"/>
                </a:lnTo>
                <a:lnTo>
                  <a:pt x="544" y="525"/>
                </a:lnTo>
                <a:lnTo>
                  <a:pt x="533" y="521"/>
                </a:lnTo>
                <a:lnTo>
                  <a:pt x="529" y="519"/>
                </a:lnTo>
                <a:lnTo>
                  <a:pt x="526" y="517"/>
                </a:lnTo>
                <a:lnTo>
                  <a:pt x="524" y="515"/>
                </a:lnTo>
                <a:lnTo>
                  <a:pt x="522" y="512"/>
                </a:lnTo>
                <a:lnTo>
                  <a:pt x="522" y="509"/>
                </a:lnTo>
                <a:lnTo>
                  <a:pt x="521" y="507"/>
                </a:lnTo>
                <a:lnTo>
                  <a:pt x="522" y="504"/>
                </a:lnTo>
                <a:lnTo>
                  <a:pt x="522" y="501"/>
                </a:lnTo>
                <a:lnTo>
                  <a:pt x="525" y="495"/>
                </a:lnTo>
                <a:lnTo>
                  <a:pt x="529" y="487"/>
                </a:lnTo>
                <a:lnTo>
                  <a:pt x="534" y="481"/>
                </a:lnTo>
                <a:lnTo>
                  <a:pt x="541" y="473"/>
                </a:lnTo>
                <a:lnTo>
                  <a:pt x="546" y="466"/>
                </a:lnTo>
                <a:lnTo>
                  <a:pt x="551" y="458"/>
                </a:lnTo>
                <a:lnTo>
                  <a:pt x="554" y="450"/>
                </a:lnTo>
                <a:lnTo>
                  <a:pt x="557" y="442"/>
                </a:lnTo>
                <a:lnTo>
                  <a:pt x="557" y="438"/>
                </a:lnTo>
                <a:lnTo>
                  <a:pt x="557" y="433"/>
                </a:lnTo>
                <a:lnTo>
                  <a:pt x="556" y="429"/>
                </a:lnTo>
                <a:lnTo>
                  <a:pt x="555" y="424"/>
                </a:lnTo>
                <a:lnTo>
                  <a:pt x="553" y="419"/>
                </a:lnTo>
                <a:lnTo>
                  <a:pt x="551" y="415"/>
                </a:lnTo>
                <a:lnTo>
                  <a:pt x="544" y="407"/>
                </a:lnTo>
                <a:lnTo>
                  <a:pt x="539" y="404"/>
                </a:lnTo>
                <a:lnTo>
                  <a:pt x="535" y="400"/>
                </a:lnTo>
                <a:lnTo>
                  <a:pt x="527" y="395"/>
                </a:lnTo>
                <a:lnTo>
                  <a:pt x="522" y="392"/>
                </a:lnTo>
                <a:lnTo>
                  <a:pt x="518" y="390"/>
                </a:lnTo>
                <a:lnTo>
                  <a:pt x="508" y="387"/>
                </a:lnTo>
                <a:lnTo>
                  <a:pt x="502" y="385"/>
                </a:lnTo>
                <a:lnTo>
                  <a:pt x="497" y="384"/>
                </a:lnTo>
                <a:lnTo>
                  <a:pt x="487" y="383"/>
                </a:lnTo>
                <a:lnTo>
                  <a:pt x="476" y="383"/>
                </a:lnTo>
                <a:lnTo>
                  <a:pt x="465" y="383"/>
                </a:lnTo>
                <a:lnTo>
                  <a:pt x="455" y="385"/>
                </a:lnTo>
                <a:lnTo>
                  <a:pt x="445" y="388"/>
                </a:lnTo>
                <a:lnTo>
                  <a:pt x="440" y="390"/>
                </a:lnTo>
                <a:lnTo>
                  <a:pt x="435" y="392"/>
                </a:lnTo>
                <a:lnTo>
                  <a:pt x="426" y="396"/>
                </a:lnTo>
                <a:lnTo>
                  <a:pt x="422" y="399"/>
                </a:lnTo>
                <a:lnTo>
                  <a:pt x="418" y="402"/>
                </a:lnTo>
                <a:lnTo>
                  <a:pt x="410" y="409"/>
                </a:lnTo>
                <a:lnTo>
                  <a:pt x="407" y="412"/>
                </a:lnTo>
                <a:lnTo>
                  <a:pt x="405" y="416"/>
                </a:lnTo>
                <a:lnTo>
                  <a:pt x="402" y="421"/>
                </a:lnTo>
                <a:lnTo>
                  <a:pt x="400" y="425"/>
                </a:lnTo>
                <a:lnTo>
                  <a:pt x="399" y="431"/>
                </a:lnTo>
                <a:lnTo>
                  <a:pt x="398" y="435"/>
                </a:lnTo>
                <a:lnTo>
                  <a:pt x="398" y="440"/>
                </a:lnTo>
                <a:lnTo>
                  <a:pt x="398" y="444"/>
                </a:lnTo>
                <a:lnTo>
                  <a:pt x="399" y="448"/>
                </a:lnTo>
                <a:lnTo>
                  <a:pt x="400" y="452"/>
                </a:lnTo>
                <a:lnTo>
                  <a:pt x="404" y="460"/>
                </a:lnTo>
                <a:lnTo>
                  <a:pt x="408" y="467"/>
                </a:lnTo>
                <a:lnTo>
                  <a:pt x="413" y="475"/>
                </a:lnTo>
                <a:lnTo>
                  <a:pt x="419" y="482"/>
                </a:lnTo>
                <a:lnTo>
                  <a:pt x="423" y="488"/>
                </a:lnTo>
                <a:lnTo>
                  <a:pt x="427" y="495"/>
                </a:lnTo>
                <a:lnTo>
                  <a:pt x="430" y="501"/>
                </a:lnTo>
                <a:lnTo>
                  <a:pt x="430" y="504"/>
                </a:lnTo>
                <a:lnTo>
                  <a:pt x="431" y="507"/>
                </a:lnTo>
                <a:lnTo>
                  <a:pt x="431" y="509"/>
                </a:lnTo>
                <a:lnTo>
                  <a:pt x="430" y="512"/>
                </a:lnTo>
                <a:lnTo>
                  <a:pt x="428" y="514"/>
                </a:lnTo>
                <a:lnTo>
                  <a:pt x="426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0" y="525"/>
                </a:lnTo>
                <a:lnTo>
                  <a:pt x="141" y="525"/>
                </a:lnTo>
                <a:lnTo>
                  <a:pt x="141" y="329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lIns="122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ЗВУКОВОЙ АНАЛИЗ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И СИНТЕЗ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0" name="Freeform 35"/>
          <p:cNvSpPr>
            <a:spLocks/>
          </p:cNvSpPr>
          <p:nvPr/>
        </p:nvSpPr>
        <p:spPr bwMode="auto">
          <a:xfrm>
            <a:off x="5000628" y="1428736"/>
            <a:ext cx="2857520" cy="2072659"/>
          </a:xfrm>
          <a:custGeom>
            <a:avLst/>
            <a:gdLst>
              <a:gd name="T0" fmla="*/ 538 w 817"/>
              <a:gd name="T1" fmla="*/ 522 h 525"/>
              <a:gd name="T2" fmla="*/ 527 w 817"/>
              <a:gd name="T3" fmla="*/ 515 h 525"/>
              <a:gd name="T4" fmla="*/ 523 w 817"/>
              <a:gd name="T5" fmla="*/ 506 h 525"/>
              <a:gd name="T6" fmla="*/ 530 w 817"/>
              <a:gd name="T7" fmla="*/ 489 h 525"/>
              <a:gd name="T8" fmla="*/ 551 w 817"/>
              <a:gd name="T9" fmla="*/ 458 h 525"/>
              <a:gd name="T10" fmla="*/ 557 w 817"/>
              <a:gd name="T11" fmla="*/ 442 h 525"/>
              <a:gd name="T12" fmla="*/ 556 w 817"/>
              <a:gd name="T13" fmla="*/ 425 h 525"/>
              <a:gd name="T14" fmla="*/ 553 w 817"/>
              <a:gd name="T15" fmla="*/ 416 h 525"/>
              <a:gd name="T16" fmla="*/ 544 w 817"/>
              <a:gd name="T17" fmla="*/ 405 h 525"/>
              <a:gd name="T18" fmla="*/ 528 w 817"/>
              <a:gd name="T19" fmla="*/ 393 h 525"/>
              <a:gd name="T20" fmla="*/ 512 w 817"/>
              <a:gd name="T21" fmla="*/ 387 h 525"/>
              <a:gd name="T22" fmla="*/ 489 w 817"/>
              <a:gd name="T23" fmla="*/ 383 h 525"/>
              <a:gd name="T24" fmla="*/ 453 w 817"/>
              <a:gd name="T25" fmla="*/ 385 h 525"/>
              <a:gd name="T26" fmla="*/ 431 w 817"/>
              <a:gd name="T27" fmla="*/ 393 h 525"/>
              <a:gd name="T28" fmla="*/ 417 w 817"/>
              <a:gd name="T29" fmla="*/ 403 h 525"/>
              <a:gd name="T30" fmla="*/ 406 w 817"/>
              <a:gd name="T31" fmla="*/ 416 h 525"/>
              <a:gd name="T32" fmla="*/ 400 w 817"/>
              <a:gd name="T33" fmla="*/ 431 h 525"/>
              <a:gd name="T34" fmla="*/ 400 w 817"/>
              <a:gd name="T35" fmla="*/ 444 h 525"/>
              <a:gd name="T36" fmla="*/ 406 w 817"/>
              <a:gd name="T37" fmla="*/ 460 h 525"/>
              <a:gd name="T38" fmla="*/ 420 w 817"/>
              <a:gd name="T39" fmla="*/ 482 h 525"/>
              <a:gd name="T40" fmla="*/ 431 w 817"/>
              <a:gd name="T41" fmla="*/ 501 h 525"/>
              <a:gd name="T42" fmla="*/ 431 w 817"/>
              <a:gd name="T43" fmla="*/ 509 h 525"/>
              <a:gd name="T44" fmla="*/ 427 w 817"/>
              <a:gd name="T45" fmla="*/ 517 h 525"/>
              <a:gd name="T46" fmla="*/ 416 w 817"/>
              <a:gd name="T47" fmla="*/ 523 h 525"/>
              <a:gd name="T48" fmla="*/ 141 w 817"/>
              <a:gd name="T49" fmla="*/ 327 h 525"/>
              <a:gd name="T50" fmla="*/ 130 w 817"/>
              <a:gd name="T51" fmla="*/ 309 h 525"/>
              <a:gd name="T52" fmla="*/ 122 w 817"/>
              <a:gd name="T53" fmla="*/ 307 h 525"/>
              <a:gd name="T54" fmla="*/ 110 w 817"/>
              <a:gd name="T55" fmla="*/ 312 h 525"/>
              <a:gd name="T56" fmla="*/ 82 w 817"/>
              <a:gd name="T57" fmla="*/ 331 h 525"/>
              <a:gd name="T58" fmla="*/ 70 w 817"/>
              <a:gd name="T59" fmla="*/ 338 h 525"/>
              <a:gd name="T60" fmla="*/ 54 w 817"/>
              <a:gd name="T61" fmla="*/ 342 h 525"/>
              <a:gd name="T62" fmla="*/ 41 w 817"/>
              <a:gd name="T63" fmla="*/ 340 h 525"/>
              <a:gd name="T64" fmla="*/ 24 w 817"/>
              <a:gd name="T65" fmla="*/ 329 h 525"/>
              <a:gd name="T66" fmla="*/ 12 w 817"/>
              <a:gd name="T67" fmla="*/ 313 h 525"/>
              <a:gd name="T68" fmla="*/ 4 w 817"/>
              <a:gd name="T69" fmla="*/ 293 h 525"/>
              <a:gd name="T70" fmla="*/ 0 w 817"/>
              <a:gd name="T71" fmla="*/ 272 h 525"/>
              <a:gd name="T72" fmla="*/ 2 w 817"/>
              <a:gd name="T73" fmla="*/ 240 h 525"/>
              <a:gd name="T74" fmla="*/ 9 w 817"/>
              <a:gd name="T75" fmla="*/ 219 h 525"/>
              <a:gd name="T76" fmla="*/ 19 w 817"/>
              <a:gd name="T77" fmla="*/ 202 h 525"/>
              <a:gd name="T78" fmla="*/ 33 w 817"/>
              <a:gd name="T79" fmla="*/ 190 h 525"/>
              <a:gd name="T80" fmla="*/ 47 w 817"/>
              <a:gd name="T81" fmla="*/ 184 h 525"/>
              <a:gd name="T82" fmla="*/ 60 w 817"/>
              <a:gd name="T83" fmla="*/ 183 h 525"/>
              <a:gd name="T84" fmla="*/ 76 w 817"/>
              <a:gd name="T85" fmla="*/ 189 h 525"/>
              <a:gd name="T86" fmla="*/ 97 w 817"/>
              <a:gd name="T87" fmla="*/ 203 h 525"/>
              <a:gd name="T88" fmla="*/ 116 w 817"/>
              <a:gd name="T89" fmla="*/ 214 h 525"/>
              <a:gd name="T90" fmla="*/ 125 w 817"/>
              <a:gd name="T91" fmla="*/ 215 h 525"/>
              <a:gd name="T92" fmla="*/ 132 w 817"/>
              <a:gd name="T93" fmla="*/ 211 h 525"/>
              <a:gd name="T94" fmla="*/ 141 w 817"/>
              <a:gd name="T95" fmla="*/ 196 h 525"/>
              <a:gd name="T96" fmla="*/ 817 w 817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5"/>
              <a:gd name="T149" fmla="*/ 817 w 817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5">
                <a:moveTo>
                  <a:pt x="817" y="525"/>
                </a:moveTo>
                <a:lnTo>
                  <a:pt x="546" y="525"/>
                </a:lnTo>
                <a:lnTo>
                  <a:pt x="538" y="522"/>
                </a:lnTo>
                <a:lnTo>
                  <a:pt x="532" y="520"/>
                </a:lnTo>
                <a:lnTo>
                  <a:pt x="528" y="516"/>
                </a:lnTo>
                <a:lnTo>
                  <a:pt x="527" y="515"/>
                </a:lnTo>
                <a:lnTo>
                  <a:pt x="525" y="513"/>
                </a:lnTo>
                <a:lnTo>
                  <a:pt x="524" y="510"/>
                </a:lnTo>
                <a:lnTo>
                  <a:pt x="523" y="506"/>
                </a:lnTo>
                <a:lnTo>
                  <a:pt x="524" y="502"/>
                </a:lnTo>
                <a:lnTo>
                  <a:pt x="525" y="498"/>
                </a:lnTo>
                <a:lnTo>
                  <a:pt x="530" y="489"/>
                </a:lnTo>
                <a:lnTo>
                  <a:pt x="537" y="479"/>
                </a:lnTo>
                <a:lnTo>
                  <a:pt x="547" y="466"/>
                </a:lnTo>
                <a:lnTo>
                  <a:pt x="551" y="458"/>
                </a:lnTo>
                <a:lnTo>
                  <a:pt x="554" y="451"/>
                </a:lnTo>
                <a:lnTo>
                  <a:pt x="556" y="445"/>
                </a:lnTo>
                <a:lnTo>
                  <a:pt x="557" y="442"/>
                </a:lnTo>
                <a:lnTo>
                  <a:pt x="558" y="438"/>
                </a:lnTo>
                <a:lnTo>
                  <a:pt x="558" y="432"/>
                </a:lnTo>
                <a:lnTo>
                  <a:pt x="556" y="425"/>
                </a:lnTo>
                <a:lnTo>
                  <a:pt x="556" y="422"/>
                </a:lnTo>
                <a:lnTo>
                  <a:pt x="555" y="420"/>
                </a:lnTo>
                <a:lnTo>
                  <a:pt x="553" y="416"/>
                </a:lnTo>
                <a:lnTo>
                  <a:pt x="550" y="412"/>
                </a:lnTo>
                <a:lnTo>
                  <a:pt x="548" y="408"/>
                </a:lnTo>
                <a:lnTo>
                  <a:pt x="544" y="405"/>
                </a:lnTo>
                <a:lnTo>
                  <a:pt x="541" y="402"/>
                </a:lnTo>
                <a:lnTo>
                  <a:pt x="532" y="396"/>
                </a:lnTo>
                <a:lnTo>
                  <a:pt x="528" y="393"/>
                </a:lnTo>
                <a:lnTo>
                  <a:pt x="523" y="391"/>
                </a:lnTo>
                <a:lnTo>
                  <a:pt x="518" y="389"/>
                </a:lnTo>
                <a:lnTo>
                  <a:pt x="512" y="387"/>
                </a:lnTo>
                <a:lnTo>
                  <a:pt x="501" y="384"/>
                </a:lnTo>
                <a:lnTo>
                  <a:pt x="494" y="383"/>
                </a:lnTo>
                <a:lnTo>
                  <a:pt x="489" y="383"/>
                </a:lnTo>
                <a:lnTo>
                  <a:pt x="477" y="382"/>
                </a:lnTo>
                <a:lnTo>
                  <a:pt x="465" y="383"/>
                </a:lnTo>
                <a:lnTo>
                  <a:pt x="453" y="385"/>
                </a:lnTo>
                <a:lnTo>
                  <a:pt x="442" y="388"/>
                </a:lnTo>
                <a:lnTo>
                  <a:pt x="436" y="391"/>
                </a:lnTo>
                <a:lnTo>
                  <a:pt x="431" y="393"/>
                </a:lnTo>
                <a:lnTo>
                  <a:pt x="426" y="396"/>
                </a:lnTo>
                <a:lnTo>
                  <a:pt x="422" y="399"/>
                </a:lnTo>
                <a:lnTo>
                  <a:pt x="417" y="403"/>
                </a:lnTo>
                <a:lnTo>
                  <a:pt x="413" y="407"/>
                </a:lnTo>
                <a:lnTo>
                  <a:pt x="410" y="411"/>
                </a:lnTo>
                <a:lnTo>
                  <a:pt x="406" y="416"/>
                </a:lnTo>
                <a:lnTo>
                  <a:pt x="404" y="420"/>
                </a:lnTo>
                <a:lnTo>
                  <a:pt x="402" y="425"/>
                </a:lnTo>
                <a:lnTo>
                  <a:pt x="400" y="431"/>
                </a:lnTo>
                <a:lnTo>
                  <a:pt x="400" y="435"/>
                </a:lnTo>
                <a:lnTo>
                  <a:pt x="400" y="439"/>
                </a:lnTo>
                <a:lnTo>
                  <a:pt x="400" y="444"/>
                </a:lnTo>
                <a:lnTo>
                  <a:pt x="401" y="448"/>
                </a:lnTo>
                <a:lnTo>
                  <a:pt x="402" y="452"/>
                </a:lnTo>
                <a:lnTo>
                  <a:pt x="406" y="460"/>
                </a:lnTo>
                <a:lnTo>
                  <a:pt x="410" y="468"/>
                </a:lnTo>
                <a:lnTo>
                  <a:pt x="415" y="475"/>
                </a:lnTo>
                <a:lnTo>
                  <a:pt x="420" y="482"/>
                </a:lnTo>
                <a:lnTo>
                  <a:pt x="424" y="488"/>
                </a:lnTo>
                <a:lnTo>
                  <a:pt x="428" y="495"/>
                </a:lnTo>
                <a:lnTo>
                  <a:pt x="431" y="501"/>
                </a:lnTo>
                <a:lnTo>
                  <a:pt x="431" y="504"/>
                </a:lnTo>
                <a:lnTo>
                  <a:pt x="432" y="507"/>
                </a:lnTo>
                <a:lnTo>
                  <a:pt x="431" y="509"/>
                </a:lnTo>
                <a:lnTo>
                  <a:pt x="430" y="512"/>
                </a:lnTo>
                <a:lnTo>
                  <a:pt x="429" y="514"/>
                </a:lnTo>
                <a:lnTo>
                  <a:pt x="427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1" y="525"/>
                </a:lnTo>
                <a:lnTo>
                  <a:pt x="141" y="525"/>
                </a:lnTo>
                <a:lnTo>
                  <a:pt x="141" y="327"/>
                </a:lnTo>
                <a:lnTo>
                  <a:pt x="137" y="317"/>
                </a:lnTo>
                <a:lnTo>
                  <a:pt x="132" y="311"/>
                </a:lnTo>
                <a:lnTo>
                  <a:pt x="130" y="309"/>
                </a:lnTo>
                <a:lnTo>
                  <a:pt x="128" y="308"/>
                </a:lnTo>
                <a:lnTo>
                  <a:pt x="125" y="307"/>
                </a:lnTo>
                <a:lnTo>
                  <a:pt x="122" y="307"/>
                </a:lnTo>
                <a:lnTo>
                  <a:pt x="119" y="308"/>
                </a:lnTo>
                <a:lnTo>
                  <a:pt x="116" y="309"/>
                </a:lnTo>
                <a:lnTo>
                  <a:pt x="110" y="312"/>
                </a:lnTo>
                <a:lnTo>
                  <a:pt x="103" y="316"/>
                </a:lnTo>
                <a:lnTo>
                  <a:pt x="96" y="321"/>
                </a:lnTo>
                <a:lnTo>
                  <a:pt x="82" y="331"/>
                </a:lnTo>
                <a:lnTo>
                  <a:pt x="78" y="333"/>
                </a:lnTo>
                <a:lnTo>
                  <a:pt x="74" y="336"/>
                </a:lnTo>
                <a:lnTo>
                  <a:pt x="70" y="338"/>
                </a:lnTo>
                <a:lnTo>
                  <a:pt x="66" y="339"/>
                </a:lnTo>
                <a:lnTo>
                  <a:pt x="58" y="342"/>
                </a:lnTo>
                <a:lnTo>
                  <a:pt x="54" y="342"/>
                </a:lnTo>
                <a:lnTo>
                  <a:pt x="49" y="342"/>
                </a:lnTo>
                <a:lnTo>
                  <a:pt x="45" y="341"/>
                </a:lnTo>
                <a:lnTo>
                  <a:pt x="41" y="340"/>
                </a:lnTo>
                <a:lnTo>
                  <a:pt x="37" y="338"/>
                </a:lnTo>
                <a:lnTo>
                  <a:pt x="32" y="336"/>
                </a:lnTo>
                <a:lnTo>
                  <a:pt x="24" y="329"/>
                </a:lnTo>
                <a:lnTo>
                  <a:pt x="21" y="325"/>
                </a:lnTo>
                <a:lnTo>
                  <a:pt x="17" y="321"/>
                </a:lnTo>
                <a:lnTo>
                  <a:pt x="12" y="313"/>
                </a:lnTo>
                <a:lnTo>
                  <a:pt x="9" y="308"/>
                </a:lnTo>
                <a:lnTo>
                  <a:pt x="7" y="304"/>
                </a:lnTo>
                <a:lnTo>
                  <a:pt x="4" y="293"/>
                </a:lnTo>
                <a:lnTo>
                  <a:pt x="2" y="287"/>
                </a:lnTo>
                <a:lnTo>
                  <a:pt x="1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2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6" y="206"/>
                </a:lnTo>
                <a:lnTo>
                  <a:pt x="19" y="202"/>
                </a:lnTo>
                <a:lnTo>
                  <a:pt x="26" y="195"/>
                </a:lnTo>
                <a:lnTo>
                  <a:pt x="29" y="192"/>
                </a:lnTo>
                <a:lnTo>
                  <a:pt x="33" y="190"/>
                </a:lnTo>
                <a:lnTo>
                  <a:pt x="38" y="187"/>
                </a:lnTo>
                <a:lnTo>
                  <a:pt x="42" y="185"/>
                </a:lnTo>
                <a:lnTo>
                  <a:pt x="47" y="184"/>
                </a:lnTo>
                <a:lnTo>
                  <a:pt x="51" y="183"/>
                </a:lnTo>
                <a:lnTo>
                  <a:pt x="56" y="183"/>
                </a:lnTo>
                <a:lnTo>
                  <a:pt x="60" y="183"/>
                </a:lnTo>
                <a:lnTo>
                  <a:pt x="64" y="184"/>
                </a:lnTo>
                <a:lnTo>
                  <a:pt x="68" y="185"/>
                </a:lnTo>
                <a:lnTo>
                  <a:pt x="76" y="189"/>
                </a:lnTo>
                <a:lnTo>
                  <a:pt x="83" y="193"/>
                </a:lnTo>
                <a:lnTo>
                  <a:pt x="91" y="198"/>
                </a:lnTo>
                <a:lnTo>
                  <a:pt x="97" y="203"/>
                </a:lnTo>
                <a:lnTo>
                  <a:pt x="104" y="207"/>
                </a:lnTo>
                <a:lnTo>
                  <a:pt x="110" y="211"/>
                </a:lnTo>
                <a:lnTo>
                  <a:pt x="116" y="214"/>
                </a:lnTo>
                <a:lnTo>
                  <a:pt x="119" y="215"/>
                </a:lnTo>
                <a:lnTo>
                  <a:pt x="122" y="215"/>
                </a:lnTo>
                <a:lnTo>
                  <a:pt x="125" y="215"/>
                </a:lnTo>
                <a:lnTo>
                  <a:pt x="128" y="214"/>
                </a:lnTo>
                <a:lnTo>
                  <a:pt x="130" y="213"/>
                </a:lnTo>
                <a:lnTo>
                  <a:pt x="132" y="211"/>
                </a:lnTo>
                <a:lnTo>
                  <a:pt x="137" y="205"/>
                </a:lnTo>
                <a:lnTo>
                  <a:pt x="139" y="201"/>
                </a:lnTo>
                <a:lnTo>
                  <a:pt x="141" y="196"/>
                </a:lnTo>
                <a:lnTo>
                  <a:pt x="141" y="0"/>
                </a:lnTo>
                <a:lnTo>
                  <a:pt x="817" y="0"/>
                </a:lnTo>
                <a:lnTo>
                  <a:pt x="817" y="525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КОРРЕКЦИЯ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ЗВУКОПРОИЗНОШЕНИЯ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500042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Использование наглядного моделирования в коррекционной работе: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000108"/>
            <a:ext cx="6429420" cy="479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3500438"/>
            <a:ext cx="5286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Познавательное развитие</a:t>
            </a: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9" name="Picture 1" descr="C:\Users\Пользователь\Desktop\ПОНОМАРЕВА М.В.ПЕДАГОГ ГОДА\2023 год Область\ФОТО\Фото 2022-2023\IMG_20230413_124457_5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857232"/>
            <a:ext cx="3857652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http://korni.today/wp-content/uploads/2017/08/D_Bs2IOd9Ys-e15021120891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143116"/>
            <a:ext cx="3532252" cy="296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000108"/>
            <a:ext cx="6429420" cy="479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3214686"/>
            <a:ext cx="52864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Социально-коммуникативное развитие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C:\Users\Пользователь\Desktop\ПОНОМАРЕВА М.В.ПЕДАГОГ ГОДА\2023 год Область\ФОТО\Фото 2022-2023\IMG_20230413_124702_115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857224" y="571480"/>
            <a:ext cx="3772040" cy="2829030"/>
          </a:xfrm>
          <a:prstGeom prst="ellipse">
            <a:avLst/>
          </a:prstGeom>
          <a:noFill/>
        </p:spPr>
      </p:pic>
      <p:pic>
        <p:nvPicPr>
          <p:cNvPr id="38915" name="Picture 3" descr="C:\Users\Пользователь\Desktop\ПОНОМАРЕВА М.В.ПЕДАГОГ ГОДА\2023 год Область\ФОТО\Фото 2022-2023\IMG_20230413_124331_415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785786" y="3429000"/>
            <a:ext cx="3867258" cy="2900444"/>
          </a:xfrm>
          <a:prstGeom prst="ellipse">
            <a:avLst/>
          </a:prstGeom>
          <a:noFill/>
        </p:spPr>
      </p:pic>
      <p:pic>
        <p:nvPicPr>
          <p:cNvPr id="38916" name="Picture 4" descr="C:\Users\Пользователь\Desktop\ПОНОМАРЕВА М.В.ПЕДАГОГ ГОДА\2023 год Область\ФОТО\Фото 2022-2023\IMG_20230413_124251_224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4857752" y="928670"/>
            <a:ext cx="3296837" cy="439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ownloads\IMG_20230421_144425_4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714356"/>
            <a:ext cx="4554173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https://avatars.mds.yandex.net/i?id=331247bc5dd1ea2e3f0aece1eb9769769d64ac66-4579121-images-thumbs&amp;n=13"/>
          <p:cNvPicPr>
            <a:picLocks noChangeAspect="1" noChangeArrowheads="1"/>
          </p:cNvPicPr>
          <p:nvPr/>
        </p:nvPicPr>
        <p:blipFill>
          <a:blip r:embed="rId3"/>
          <a:srcRect l="7813" t="11719" r="12499" b="1562"/>
          <a:stretch>
            <a:fillRect/>
          </a:stretch>
        </p:blipFill>
        <p:spPr bwMode="auto">
          <a:xfrm>
            <a:off x="588849" y="642918"/>
            <a:ext cx="7483613" cy="5429288"/>
          </a:xfrm>
          <a:prstGeom prst="round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474345"/>
            <a:ext cx="785818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600" b="1" u="sng" dirty="0" smtClean="0">
                <a:solidFill>
                  <a:srgbClr val="C00000"/>
                </a:solidFill>
                <a:latin typeface="Comic Sans MS" pitchFamily="66" charset="0"/>
              </a:rPr>
              <a:t>Характеристика детей с ТНР (ОНР)</a:t>
            </a:r>
          </a:p>
          <a:p>
            <a:pPr algn="ctr">
              <a:lnSpc>
                <a:spcPct val="150000"/>
              </a:lnSpc>
            </a:pPr>
            <a:r>
              <a:rPr lang="ru-RU" sz="2600" b="1" i="1" u="sng" dirty="0" smtClean="0">
                <a:latin typeface="Comic Sans MS" pitchFamily="66" charset="0"/>
              </a:rPr>
              <a:t>Речевое развитие </a:t>
            </a:r>
          </a:p>
          <a:p>
            <a:r>
              <a:rPr lang="ru-RU" sz="2600" b="1" dirty="0" smtClean="0">
                <a:latin typeface="Comic Sans MS" pitchFamily="66" charset="0"/>
              </a:rPr>
              <a:t>• Трудности овладения звукопроизношением; </a:t>
            </a:r>
          </a:p>
          <a:p>
            <a:r>
              <a:rPr lang="ru-RU" sz="2600" b="1" dirty="0" smtClean="0">
                <a:latin typeface="Comic Sans MS" pitchFamily="66" charset="0"/>
              </a:rPr>
              <a:t>• Нарушение фонетико-фонематической стороны речи (фонематического восприятия, звукового анализа и синтеза);</a:t>
            </a:r>
          </a:p>
          <a:p>
            <a:r>
              <a:rPr lang="ru-RU" sz="2600" b="1" dirty="0" smtClean="0">
                <a:latin typeface="Comic Sans MS" pitchFamily="66" charset="0"/>
              </a:rPr>
              <a:t> • Лексико-грамматический строй речи (расхождение объема пассивного и активного словаря, трудности в усвоении слов с обобщенным понятием); </a:t>
            </a:r>
          </a:p>
          <a:p>
            <a:r>
              <a:rPr lang="ru-RU" sz="2600" b="1" dirty="0" smtClean="0">
                <a:latin typeface="Comic Sans MS" pitchFamily="66" charset="0"/>
              </a:rPr>
              <a:t>• Нарушение связной речи</a:t>
            </a:r>
            <a:endParaRPr lang="ru-RU" sz="2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000108"/>
            <a:ext cx="6429420" cy="479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3214686"/>
            <a:ext cx="52864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Художественно-эстетическое развитие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Пользователь\Desktop\ПОНОМАРЕВА М.В.ПЕДАГОГ ГОДА\2023 год Область\ФОТО\Фото 2022-2023\IMG_20230413_124200_921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214414" y="785794"/>
            <a:ext cx="6572296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000108"/>
            <a:ext cx="6429420" cy="479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3643314"/>
            <a:ext cx="5286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Физическое развитие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Пользователь\Desktop\ПОНОМАРЕВА М.В.ПЕДАГОГ ГОДА\2023 год Область\ФОТО\Фото 2022-2023\IMG_20230413_124619_689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 l="9434" t="3145"/>
          <a:stretch>
            <a:fillRect/>
          </a:stretch>
        </p:blipFill>
        <p:spPr bwMode="auto">
          <a:xfrm>
            <a:off x="1500166" y="785794"/>
            <a:ext cx="3596954" cy="288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Пользователь\Desktop\ПОНОМАРЕВА М.В.ПЕДАГОГ ГОДА\2023 год Область\ФОТО\Фото 2022-2023\IMG_20230413_124606_424.jpg"/>
          <p:cNvPicPr>
            <a:picLocks noChangeAspect="1" noChangeArrowheads="1"/>
          </p:cNvPicPr>
          <p:nvPr/>
        </p:nvPicPr>
        <p:blipFill>
          <a:blip r:embed="rId4" cstate="email"/>
          <a:srcRect r="9313"/>
          <a:stretch>
            <a:fillRect/>
          </a:stretch>
        </p:blipFill>
        <p:spPr bwMode="auto">
          <a:xfrm>
            <a:off x="6072198" y="785794"/>
            <a:ext cx="2409478" cy="354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Пользователь\Desktop\ПОНОМАРЕВА М.В.ПЕДАГОГ ГОДА\2023 год Область\ФОТО\Фото 2022-2023\IMG_20230413_124812_803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 l="-2" t="39214" b="9315"/>
          <a:stretch>
            <a:fillRect/>
          </a:stretch>
        </p:blipFill>
        <p:spPr bwMode="auto">
          <a:xfrm>
            <a:off x="714348" y="4071942"/>
            <a:ext cx="518169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7" name="Picture 1" descr="C:\Users\Пользователь\Desktop\ПОНОМАРЕВА М.В.ПЕДАГОГ ГОДА\2023 год Область\ФОТО\Фото 2022-2023\IMG_20230413_131858_017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 rot="10800000">
            <a:off x="857224" y="3786190"/>
            <a:ext cx="3448994" cy="258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Пользователь\Downloads\IMG_20230421_144332_9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928670"/>
            <a:ext cx="3600447" cy="270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Пользователь\Downloads\IMG_20230421_144304_1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714356"/>
            <a:ext cx="38862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lifeo.ru/wp-content/uploads/gifki-spasibo-za-vnimaniye-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725872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142976" y="1500174"/>
          <a:ext cx="671517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0166" y="714356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Наглядное моделирование: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642918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Наглядное моделирование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 flipH="1">
            <a:off x="4179091" y="1250141"/>
            <a:ext cx="500066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57161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Развитие высших психических функций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2" name="Picture 2" descr="https://markritchiedbs.files.wordpress.com/2018/05/cog.gif?w=11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00240"/>
            <a:ext cx="4357718" cy="4231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642918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Наглядное моделирование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85786" y="1285860"/>
          <a:ext cx="742955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reeform 30"/>
          <p:cNvSpPr>
            <a:spLocks/>
          </p:cNvSpPr>
          <p:nvPr/>
        </p:nvSpPr>
        <p:spPr bwMode="auto">
          <a:xfrm>
            <a:off x="5000628" y="2928934"/>
            <a:ext cx="2857520" cy="2643206"/>
          </a:xfrm>
          <a:custGeom>
            <a:avLst/>
            <a:gdLst>
              <a:gd name="T0" fmla="*/ 42 w 817"/>
              <a:gd name="T1" fmla="*/ 327 h 667"/>
              <a:gd name="T2" fmla="*/ 56 w 817"/>
              <a:gd name="T3" fmla="*/ 325 h 667"/>
              <a:gd name="T4" fmla="*/ 68 w 817"/>
              <a:gd name="T5" fmla="*/ 327 h 667"/>
              <a:gd name="T6" fmla="*/ 91 w 817"/>
              <a:gd name="T7" fmla="*/ 340 h 667"/>
              <a:gd name="T8" fmla="*/ 110 w 817"/>
              <a:gd name="T9" fmla="*/ 353 h 667"/>
              <a:gd name="T10" fmla="*/ 122 w 817"/>
              <a:gd name="T11" fmla="*/ 357 h 667"/>
              <a:gd name="T12" fmla="*/ 132 w 817"/>
              <a:gd name="T13" fmla="*/ 353 h 667"/>
              <a:gd name="T14" fmla="*/ 139 w 817"/>
              <a:gd name="T15" fmla="*/ 343 h 667"/>
              <a:gd name="T16" fmla="*/ 411 w 817"/>
              <a:gd name="T17" fmla="*/ 142 h 667"/>
              <a:gd name="T18" fmla="*/ 427 w 817"/>
              <a:gd name="T19" fmla="*/ 134 h 667"/>
              <a:gd name="T20" fmla="*/ 432 w 817"/>
              <a:gd name="T21" fmla="*/ 123 h 667"/>
              <a:gd name="T22" fmla="*/ 427 w 817"/>
              <a:gd name="T23" fmla="*/ 108 h 667"/>
              <a:gd name="T24" fmla="*/ 410 w 817"/>
              <a:gd name="T25" fmla="*/ 84 h 667"/>
              <a:gd name="T26" fmla="*/ 402 w 817"/>
              <a:gd name="T27" fmla="*/ 67 h 667"/>
              <a:gd name="T28" fmla="*/ 401 w 817"/>
              <a:gd name="T29" fmla="*/ 52 h 667"/>
              <a:gd name="T30" fmla="*/ 406 w 817"/>
              <a:gd name="T31" fmla="*/ 34 h 667"/>
              <a:gd name="T32" fmla="*/ 417 w 817"/>
              <a:gd name="T33" fmla="*/ 21 h 667"/>
              <a:gd name="T34" fmla="*/ 433 w 817"/>
              <a:gd name="T35" fmla="*/ 10 h 667"/>
              <a:gd name="T36" fmla="*/ 452 w 817"/>
              <a:gd name="T37" fmla="*/ 3 h 667"/>
              <a:gd name="T38" fmla="*/ 474 w 817"/>
              <a:gd name="T39" fmla="*/ 0 h 667"/>
              <a:gd name="T40" fmla="*/ 496 w 817"/>
              <a:gd name="T41" fmla="*/ 1 h 667"/>
              <a:gd name="T42" fmla="*/ 518 w 817"/>
              <a:gd name="T43" fmla="*/ 6 h 667"/>
              <a:gd name="T44" fmla="*/ 530 w 817"/>
              <a:gd name="T45" fmla="*/ 13 h 667"/>
              <a:gd name="T46" fmla="*/ 544 w 817"/>
              <a:gd name="T47" fmla="*/ 24 h 667"/>
              <a:gd name="T48" fmla="*/ 554 w 817"/>
              <a:gd name="T49" fmla="*/ 37 h 667"/>
              <a:gd name="T50" fmla="*/ 557 w 817"/>
              <a:gd name="T51" fmla="*/ 55 h 667"/>
              <a:gd name="T52" fmla="*/ 554 w 817"/>
              <a:gd name="T53" fmla="*/ 68 h 667"/>
              <a:gd name="T54" fmla="*/ 546 w 817"/>
              <a:gd name="T55" fmla="*/ 83 h 667"/>
              <a:gd name="T56" fmla="*/ 527 w 817"/>
              <a:gd name="T57" fmla="*/ 111 h 667"/>
              <a:gd name="T58" fmla="*/ 523 w 817"/>
              <a:gd name="T59" fmla="*/ 123 h 667"/>
              <a:gd name="T60" fmla="*/ 525 w 817"/>
              <a:gd name="T61" fmla="*/ 130 h 667"/>
              <a:gd name="T62" fmla="*/ 532 w 817"/>
              <a:gd name="T63" fmla="*/ 137 h 667"/>
              <a:gd name="T64" fmla="*/ 545 w 817"/>
              <a:gd name="T65" fmla="*/ 142 h 667"/>
              <a:gd name="T66" fmla="*/ 141 w 817"/>
              <a:gd name="T67" fmla="*/ 667 h 667"/>
              <a:gd name="T68" fmla="*/ 135 w 817"/>
              <a:gd name="T69" fmla="*/ 456 h 667"/>
              <a:gd name="T70" fmla="*/ 128 w 817"/>
              <a:gd name="T71" fmla="*/ 450 h 667"/>
              <a:gd name="T72" fmla="*/ 119 w 817"/>
              <a:gd name="T73" fmla="*/ 450 h 667"/>
              <a:gd name="T74" fmla="*/ 103 w 817"/>
              <a:gd name="T75" fmla="*/ 458 h 667"/>
              <a:gd name="T76" fmla="*/ 74 w 817"/>
              <a:gd name="T77" fmla="*/ 478 h 667"/>
              <a:gd name="T78" fmla="*/ 58 w 817"/>
              <a:gd name="T79" fmla="*/ 484 h 667"/>
              <a:gd name="T80" fmla="*/ 45 w 817"/>
              <a:gd name="T81" fmla="*/ 483 h 667"/>
              <a:gd name="T82" fmla="*/ 32 w 817"/>
              <a:gd name="T83" fmla="*/ 478 h 667"/>
              <a:gd name="T84" fmla="*/ 17 w 817"/>
              <a:gd name="T85" fmla="*/ 463 h 667"/>
              <a:gd name="T86" fmla="*/ 7 w 817"/>
              <a:gd name="T87" fmla="*/ 446 h 667"/>
              <a:gd name="T88" fmla="*/ 1 w 817"/>
              <a:gd name="T89" fmla="*/ 424 h 667"/>
              <a:gd name="T90" fmla="*/ 0 w 817"/>
              <a:gd name="T91" fmla="*/ 392 h 667"/>
              <a:gd name="T92" fmla="*/ 7 w 817"/>
              <a:gd name="T93" fmla="*/ 366 h 667"/>
              <a:gd name="T94" fmla="*/ 16 w 817"/>
              <a:gd name="T95" fmla="*/ 348 h 667"/>
              <a:gd name="T96" fmla="*/ 29 w 817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667"/>
              <a:gd name="T149" fmla="*/ 817 w 817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667">
                <a:moveTo>
                  <a:pt x="33" y="332"/>
                </a:moveTo>
                <a:lnTo>
                  <a:pt x="38" y="329"/>
                </a:lnTo>
                <a:lnTo>
                  <a:pt x="42" y="327"/>
                </a:lnTo>
                <a:lnTo>
                  <a:pt x="47" y="326"/>
                </a:lnTo>
                <a:lnTo>
                  <a:pt x="51" y="325"/>
                </a:lnTo>
                <a:lnTo>
                  <a:pt x="56" y="325"/>
                </a:lnTo>
                <a:lnTo>
                  <a:pt x="60" y="325"/>
                </a:lnTo>
                <a:lnTo>
                  <a:pt x="64" y="326"/>
                </a:lnTo>
                <a:lnTo>
                  <a:pt x="68" y="327"/>
                </a:lnTo>
                <a:lnTo>
                  <a:pt x="76" y="331"/>
                </a:lnTo>
                <a:lnTo>
                  <a:pt x="83" y="335"/>
                </a:lnTo>
                <a:lnTo>
                  <a:pt x="91" y="340"/>
                </a:lnTo>
                <a:lnTo>
                  <a:pt x="97" y="345"/>
                </a:lnTo>
                <a:lnTo>
                  <a:pt x="104" y="349"/>
                </a:lnTo>
                <a:lnTo>
                  <a:pt x="110" y="353"/>
                </a:lnTo>
                <a:lnTo>
                  <a:pt x="116" y="356"/>
                </a:lnTo>
                <a:lnTo>
                  <a:pt x="119" y="357"/>
                </a:lnTo>
                <a:lnTo>
                  <a:pt x="122" y="357"/>
                </a:lnTo>
                <a:lnTo>
                  <a:pt x="128" y="356"/>
                </a:lnTo>
                <a:lnTo>
                  <a:pt x="130" y="355"/>
                </a:lnTo>
                <a:lnTo>
                  <a:pt x="132" y="353"/>
                </a:lnTo>
                <a:lnTo>
                  <a:pt x="135" y="350"/>
                </a:lnTo>
                <a:lnTo>
                  <a:pt x="137" y="347"/>
                </a:lnTo>
                <a:lnTo>
                  <a:pt x="139" y="343"/>
                </a:lnTo>
                <a:lnTo>
                  <a:pt x="141" y="338"/>
                </a:lnTo>
                <a:lnTo>
                  <a:pt x="141" y="142"/>
                </a:lnTo>
                <a:lnTo>
                  <a:pt x="411" y="142"/>
                </a:lnTo>
                <a:lnTo>
                  <a:pt x="418" y="139"/>
                </a:lnTo>
                <a:lnTo>
                  <a:pt x="423" y="137"/>
                </a:lnTo>
                <a:lnTo>
                  <a:pt x="427" y="134"/>
                </a:lnTo>
                <a:lnTo>
                  <a:pt x="430" y="130"/>
                </a:lnTo>
                <a:lnTo>
                  <a:pt x="431" y="127"/>
                </a:lnTo>
                <a:lnTo>
                  <a:pt x="432" y="123"/>
                </a:lnTo>
                <a:lnTo>
                  <a:pt x="432" y="120"/>
                </a:lnTo>
                <a:lnTo>
                  <a:pt x="431" y="116"/>
                </a:lnTo>
                <a:lnTo>
                  <a:pt x="427" y="108"/>
                </a:lnTo>
                <a:lnTo>
                  <a:pt x="421" y="100"/>
                </a:lnTo>
                <a:lnTo>
                  <a:pt x="416" y="92"/>
                </a:lnTo>
                <a:lnTo>
                  <a:pt x="410" y="84"/>
                </a:lnTo>
                <a:lnTo>
                  <a:pt x="406" y="77"/>
                </a:lnTo>
                <a:lnTo>
                  <a:pt x="403" y="71"/>
                </a:lnTo>
                <a:lnTo>
                  <a:pt x="402" y="67"/>
                </a:lnTo>
                <a:lnTo>
                  <a:pt x="402" y="64"/>
                </a:lnTo>
                <a:lnTo>
                  <a:pt x="401" y="58"/>
                </a:lnTo>
                <a:lnTo>
                  <a:pt x="401" y="52"/>
                </a:lnTo>
                <a:lnTo>
                  <a:pt x="402" y="46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6" y="0"/>
                </a:lnTo>
                <a:lnTo>
                  <a:pt x="474" y="0"/>
                </a:lnTo>
                <a:lnTo>
                  <a:pt x="481" y="0"/>
                </a:lnTo>
                <a:lnTo>
                  <a:pt x="488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0" y="13"/>
                </a:lnTo>
                <a:lnTo>
                  <a:pt x="536" y="17"/>
                </a:lnTo>
                <a:lnTo>
                  <a:pt x="542" y="21"/>
                </a:lnTo>
                <a:lnTo>
                  <a:pt x="544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8"/>
                </a:lnTo>
                <a:lnTo>
                  <a:pt x="557" y="55"/>
                </a:lnTo>
                <a:lnTo>
                  <a:pt x="556" y="61"/>
                </a:lnTo>
                <a:lnTo>
                  <a:pt x="556" y="64"/>
                </a:lnTo>
                <a:lnTo>
                  <a:pt x="554" y="68"/>
                </a:lnTo>
                <a:lnTo>
                  <a:pt x="551" y="75"/>
                </a:lnTo>
                <a:lnTo>
                  <a:pt x="549" y="79"/>
                </a:lnTo>
                <a:lnTo>
                  <a:pt x="546" y="83"/>
                </a:lnTo>
                <a:lnTo>
                  <a:pt x="537" y="96"/>
                </a:lnTo>
                <a:lnTo>
                  <a:pt x="530" y="106"/>
                </a:lnTo>
                <a:lnTo>
                  <a:pt x="527" y="111"/>
                </a:lnTo>
                <a:lnTo>
                  <a:pt x="525" y="115"/>
                </a:lnTo>
                <a:lnTo>
                  <a:pt x="524" y="119"/>
                </a:lnTo>
                <a:lnTo>
                  <a:pt x="523" y="123"/>
                </a:lnTo>
                <a:lnTo>
                  <a:pt x="523" y="127"/>
                </a:lnTo>
                <a:lnTo>
                  <a:pt x="524" y="129"/>
                </a:lnTo>
                <a:lnTo>
                  <a:pt x="525" y="130"/>
                </a:lnTo>
                <a:lnTo>
                  <a:pt x="526" y="132"/>
                </a:lnTo>
                <a:lnTo>
                  <a:pt x="527" y="134"/>
                </a:lnTo>
                <a:lnTo>
                  <a:pt x="532" y="137"/>
                </a:lnTo>
                <a:lnTo>
                  <a:pt x="534" y="138"/>
                </a:lnTo>
                <a:lnTo>
                  <a:pt x="537" y="140"/>
                </a:lnTo>
                <a:lnTo>
                  <a:pt x="545" y="142"/>
                </a:lnTo>
                <a:lnTo>
                  <a:pt x="817" y="142"/>
                </a:lnTo>
                <a:lnTo>
                  <a:pt x="817" y="667"/>
                </a:lnTo>
                <a:lnTo>
                  <a:pt x="141" y="667"/>
                </a:lnTo>
                <a:lnTo>
                  <a:pt x="141" y="470"/>
                </a:lnTo>
                <a:lnTo>
                  <a:pt x="137" y="460"/>
                </a:lnTo>
                <a:lnTo>
                  <a:pt x="135" y="456"/>
                </a:lnTo>
                <a:lnTo>
                  <a:pt x="132" y="454"/>
                </a:lnTo>
                <a:lnTo>
                  <a:pt x="130" y="451"/>
                </a:lnTo>
                <a:lnTo>
                  <a:pt x="128" y="450"/>
                </a:lnTo>
                <a:lnTo>
                  <a:pt x="125" y="449"/>
                </a:lnTo>
                <a:lnTo>
                  <a:pt x="122" y="449"/>
                </a:lnTo>
                <a:lnTo>
                  <a:pt x="119" y="450"/>
                </a:lnTo>
                <a:lnTo>
                  <a:pt x="116" y="451"/>
                </a:lnTo>
                <a:lnTo>
                  <a:pt x="110" y="454"/>
                </a:lnTo>
                <a:lnTo>
                  <a:pt x="103" y="458"/>
                </a:lnTo>
                <a:lnTo>
                  <a:pt x="96" y="463"/>
                </a:lnTo>
                <a:lnTo>
                  <a:pt x="82" y="473"/>
                </a:lnTo>
                <a:lnTo>
                  <a:pt x="74" y="478"/>
                </a:lnTo>
                <a:lnTo>
                  <a:pt x="70" y="480"/>
                </a:lnTo>
                <a:lnTo>
                  <a:pt x="66" y="481"/>
                </a:lnTo>
                <a:lnTo>
                  <a:pt x="58" y="484"/>
                </a:lnTo>
                <a:lnTo>
                  <a:pt x="54" y="484"/>
                </a:lnTo>
                <a:lnTo>
                  <a:pt x="49" y="484"/>
                </a:lnTo>
                <a:lnTo>
                  <a:pt x="45" y="483"/>
                </a:lnTo>
                <a:lnTo>
                  <a:pt x="41" y="482"/>
                </a:lnTo>
                <a:lnTo>
                  <a:pt x="36" y="480"/>
                </a:lnTo>
                <a:lnTo>
                  <a:pt x="32" y="478"/>
                </a:lnTo>
                <a:lnTo>
                  <a:pt x="24" y="471"/>
                </a:lnTo>
                <a:lnTo>
                  <a:pt x="21" y="467"/>
                </a:lnTo>
                <a:lnTo>
                  <a:pt x="17" y="463"/>
                </a:lnTo>
                <a:lnTo>
                  <a:pt x="12" y="455"/>
                </a:lnTo>
                <a:lnTo>
                  <a:pt x="9" y="450"/>
                </a:lnTo>
                <a:lnTo>
                  <a:pt x="7" y="446"/>
                </a:lnTo>
                <a:lnTo>
                  <a:pt x="4" y="435"/>
                </a:lnTo>
                <a:lnTo>
                  <a:pt x="2" y="429"/>
                </a:lnTo>
                <a:lnTo>
                  <a:pt x="1" y="424"/>
                </a:lnTo>
                <a:lnTo>
                  <a:pt x="0" y="414"/>
                </a:lnTo>
                <a:lnTo>
                  <a:pt x="0" y="403"/>
                </a:lnTo>
                <a:lnTo>
                  <a:pt x="0" y="392"/>
                </a:lnTo>
                <a:lnTo>
                  <a:pt x="2" y="382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3" y="352"/>
                </a:lnTo>
                <a:lnTo>
                  <a:pt x="16" y="348"/>
                </a:lnTo>
                <a:lnTo>
                  <a:pt x="19" y="344"/>
                </a:lnTo>
                <a:lnTo>
                  <a:pt x="26" y="337"/>
                </a:lnTo>
                <a:lnTo>
                  <a:pt x="29" y="334"/>
                </a:lnTo>
                <a:lnTo>
                  <a:pt x="33" y="332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СЛОГОВАЯ СТРУКТУРА СЛОВА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Freeform 31"/>
          <p:cNvSpPr>
            <a:spLocks/>
          </p:cNvSpPr>
          <p:nvPr/>
        </p:nvSpPr>
        <p:spPr bwMode="auto">
          <a:xfrm>
            <a:off x="3286116" y="2928934"/>
            <a:ext cx="2214578" cy="2643206"/>
          </a:xfrm>
          <a:custGeom>
            <a:avLst/>
            <a:gdLst>
              <a:gd name="T0" fmla="*/ 9 w 673"/>
              <a:gd name="T1" fmla="*/ 454 h 667"/>
              <a:gd name="T2" fmla="*/ 18 w 673"/>
              <a:gd name="T3" fmla="*/ 449 h 667"/>
              <a:gd name="T4" fmla="*/ 34 w 673"/>
              <a:gd name="T5" fmla="*/ 455 h 667"/>
              <a:gd name="T6" fmla="*/ 65 w 673"/>
              <a:gd name="T7" fmla="*/ 476 h 667"/>
              <a:gd name="T8" fmla="*/ 85 w 673"/>
              <a:gd name="T9" fmla="*/ 484 h 667"/>
              <a:gd name="T10" fmla="*/ 104 w 673"/>
              <a:gd name="T11" fmla="*/ 481 h 667"/>
              <a:gd name="T12" fmla="*/ 124 w 673"/>
              <a:gd name="T13" fmla="*/ 463 h 667"/>
              <a:gd name="T14" fmla="*/ 138 w 673"/>
              <a:gd name="T15" fmla="*/ 435 h 667"/>
              <a:gd name="T16" fmla="*/ 142 w 673"/>
              <a:gd name="T17" fmla="*/ 403 h 667"/>
              <a:gd name="T18" fmla="*/ 135 w 673"/>
              <a:gd name="T19" fmla="*/ 366 h 667"/>
              <a:gd name="T20" fmla="*/ 122 w 673"/>
              <a:gd name="T21" fmla="*/ 344 h 667"/>
              <a:gd name="T22" fmla="*/ 103 w 673"/>
              <a:gd name="T23" fmla="*/ 329 h 667"/>
              <a:gd name="T24" fmla="*/ 82 w 673"/>
              <a:gd name="T25" fmla="*/ 325 h 667"/>
              <a:gd name="T26" fmla="*/ 58 w 673"/>
              <a:gd name="T27" fmla="*/ 335 h 667"/>
              <a:gd name="T28" fmla="*/ 26 w 673"/>
              <a:gd name="T29" fmla="*/ 356 h 667"/>
              <a:gd name="T30" fmla="*/ 13 w 673"/>
              <a:gd name="T31" fmla="*/ 356 h 667"/>
              <a:gd name="T32" fmla="*/ 4 w 673"/>
              <a:gd name="T33" fmla="*/ 346 h 667"/>
              <a:gd name="T34" fmla="*/ 269 w 673"/>
              <a:gd name="T35" fmla="*/ 142 h 667"/>
              <a:gd name="T36" fmla="*/ 286 w 673"/>
              <a:gd name="T37" fmla="*/ 134 h 667"/>
              <a:gd name="T38" fmla="*/ 290 w 673"/>
              <a:gd name="T39" fmla="*/ 124 h 667"/>
              <a:gd name="T40" fmla="*/ 282 w 673"/>
              <a:gd name="T41" fmla="*/ 105 h 667"/>
              <a:gd name="T42" fmla="*/ 261 w 673"/>
              <a:gd name="T43" fmla="*/ 73 h 667"/>
              <a:gd name="T44" fmla="*/ 257 w 673"/>
              <a:gd name="T45" fmla="*/ 57 h 667"/>
              <a:gd name="T46" fmla="*/ 261 w 673"/>
              <a:gd name="T47" fmla="*/ 38 h 667"/>
              <a:gd name="T48" fmla="*/ 274 w 673"/>
              <a:gd name="T49" fmla="*/ 22 h 667"/>
              <a:gd name="T50" fmla="*/ 299 w 673"/>
              <a:gd name="T51" fmla="*/ 7 h 667"/>
              <a:gd name="T52" fmla="*/ 335 w 673"/>
              <a:gd name="T53" fmla="*/ 0 h 667"/>
              <a:gd name="T54" fmla="*/ 377 w 673"/>
              <a:gd name="T55" fmla="*/ 7 h 667"/>
              <a:gd name="T56" fmla="*/ 394 w 673"/>
              <a:gd name="T57" fmla="*/ 17 h 667"/>
              <a:gd name="T58" fmla="*/ 410 w 673"/>
              <a:gd name="T59" fmla="*/ 32 h 667"/>
              <a:gd name="T60" fmla="*/ 416 w 673"/>
              <a:gd name="T61" fmla="*/ 51 h 667"/>
              <a:gd name="T62" fmla="*/ 410 w 673"/>
              <a:gd name="T63" fmla="*/ 75 h 667"/>
              <a:gd name="T64" fmla="*/ 384 w 673"/>
              <a:gd name="T65" fmla="*/ 112 h 667"/>
              <a:gd name="T66" fmla="*/ 380 w 673"/>
              <a:gd name="T67" fmla="*/ 126 h 667"/>
              <a:gd name="T68" fmla="*/ 388 w 673"/>
              <a:gd name="T69" fmla="*/ 136 h 667"/>
              <a:gd name="T70" fmla="*/ 673 w 673"/>
              <a:gd name="T71" fmla="*/ 142 h 667"/>
              <a:gd name="T72" fmla="*/ 667 w 673"/>
              <a:gd name="T73" fmla="*/ 350 h 667"/>
              <a:gd name="T74" fmla="*/ 657 w 673"/>
              <a:gd name="T75" fmla="*/ 357 h 667"/>
              <a:gd name="T76" fmla="*/ 642 w 673"/>
              <a:gd name="T77" fmla="*/ 353 h 667"/>
              <a:gd name="T78" fmla="*/ 615 w 673"/>
              <a:gd name="T79" fmla="*/ 335 h 667"/>
              <a:gd name="T80" fmla="*/ 591 w 673"/>
              <a:gd name="T81" fmla="*/ 325 h 667"/>
              <a:gd name="T82" fmla="*/ 574 w 673"/>
              <a:gd name="T83" fmla="*/ 327 h 667"/>
              <a:gd name="T84" fmla="*/ 557 w 673"/>
              <a:gd name="T85" fmla="*/ 337 h 667"/>
              <a:gd name="T86" fmla="*/ 540 w 673"/>
              <a:gd name="T87" fmla="*/ 361 h 667"/>
              <a:gd name="T88" fmla="*/ 532 w 673"/>
              <a:gd name="T89" fmla="*/ 392 h 667"/>
              <a:gd name="T90" fmla="*/ 533 w 673"/>
              <a:gd name="T91" fmla="*/ 424 h 667"/>
              <a:gd name="T92" fmla="*/ 543 w 673"/>
              <a:gd name="T93" fmla="*/ 455 h 667"/>
              <a:gd name="T94" fmla="*/ 556 w 673"/>
              <a:gd name="T95" fmla="*/ 471 h 667"/>
              <a:gd name="T96" fmla="*/ 572 w 673"/>
              <a:gd name="T97" fmla="*/ 482 h 667"/>
              <a:gd name="T98" fmla="*/ 589 w 673"/>
              <a:gd name="T99" fmla="*/ 484 h 667"/>
              <a:gd name="T100" fmla="*/ 613 w 673"/>
              <a:gd name="T101" fmla="*/ 473 h 667"/>
              <a:gd name="T102" fmla="*/ 645 w 673"/>
              <a:gd name="T103" fmla="*/ 452 h 667"/>
              <a:gd name="T104" fmla="*/ 657 w 673"/>
              <a:gd name="T105" fmla="*/ 450 h 667"/>
              <a:gd name="T106" fmla="*/ 667 w 673"/>
              <a:gd name="T107" fmla="*/ 457 h 667"/>
              <a:gd name="T108" fmla="*/ 673 w 673"/>
              <a:gd name="T109" fmla="*/ 667 h 6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3"/>
              <a:gd name="T166" fmla="*/ 0 h 667"/>
              <a:gd name="T167" fmla="*/ 673 w 673"/>
              <a:gd name="T168" fmla="*/ 667 h 66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3" h="667">
                <a:moveTo>
                  <a:pt x="0" y="470"/>
                </a:moveTo>
                <a:lnTo>
                  <a:pt x="4" y="460"/>
                </a:lnTo>
                <a:lnTo>
                  <a:pt x="6" y="457"/>
                </a:lnTo>
                <a:lnTo>
                  <a:pt x="9" y="454"/>
                </a:lnTo>
                <a:lnTo>
                  <a:pt x="11" y="452"/>
                </a:lnTo>
                <a:lnTo>
                  <a:pt x="13" y="450"/>
                </a:lnTo>
                <a:lnTo>
                  <a:pt x="16" y="450"/>
                </a:lnTo>
                <a:lnTo>
                  <a:pt x="18" y="449"/>
                </a:lnTo>
                <a:lnTo>
                  <a:pt x="23" y="450"/>
                </a:lnTo>
                <a:lnTo>
                  <a:pt x="26" y="451"/>
                </a:lnTo>
                <a:lnTo>
                  <a:pt x="30" y="453"/>
                </a:lnTo>
                <a:lnTo>
                  <a:pt x="34" y="455"/>
                </a:lnTo>
                <a:lnTo>
                  <a:pt x="42" y="461"/>
                </a:lnTo>
                <a:lnTo>
                  <a:pt x="51" y="467"/>
                </a:lnTo>
                <a:lnTo>
                  <a:pt x="60" y="473"/>
                </a:lnTo>
                <a:lnTo>
                  <a:pt x="65" y="476"/>
                </a:lnTo>
                <a:lnTo>
                  <a:pt x="70" y="479"/>
                </a:lnTo>
                <a:lnTo>
                  <a:pt x="75" y="481"/>
                </a:lnTo>
                <a:lnTo>
                  <a:pt x="80" y="483"/>
                </a:lnTo>
                <a:lnTo>
                  <a:pt x="85" y="484"/>
                </a:lnTo>
                <a:lnTo>
                  <a:pt x="90" y="484"/>
                </a:lnTo>
                <a:lnTo>
                  <a:pt x="95" y="484"/>
                </a:lnTo>
                <a:lnTo>
                  <a:pt x="99" y="483"/>
                </a:lnTo>
                <a:lnTo>
                  <a:pt x="104" y="481"/>
                </a:lnTo>
                <a:lnTo>
                  <a:pt x="109" y="478"/>
                </a:lnTo>
                <a:lnTo>
                  <a:pt x="117" y="471"/>
                </a:lnTo>
                <a:lnTo>
                  <a:pt x="121" y="467"/>
                </a:lnTo>
                <a:lnTo>
                  <a:pt x="124" y="463"/>
                </a:lnTo>
                <a:lnTo>
                  <a:pt x="130" y="455"/>
                </a:lnTo>
                <a:lnTo>
                  <a:pt x="132" y="450"/>
                </a:lnTo>
                <a:lnTo>
                  <a:pt x="134" y="446"/>
                </a:lnTo>
                <a:lnTo>
                  <a:pt x="138" y="435"/>
                </a:lnTo>
                <a:lnTo>
                  <a:pt x="139" y="429"/>
                </a:lnTo>
                <a:lnTo>
                  <a:pt x="140" y="424"/>
                </a:lnTo>
                <a:lnTo>
                  <a:pt x="141" y="414"/>
                </a:lnTo>
                <a:lnTo>
                  <a:pt x="142" y="403"/>
                </a:lnTo>
                <a:lnTo>
                  <a:pt x="141" y="392"/>
                </a:lnTo>
                <a:lnTo>
                  <a:pt x="139" y="382"/>
                </a:lnTo>
                <a:lnTo>
                  <a:pt x="136" y="371"/>
                </a:lnTo>
                <a:lnTo>
                  <a:pt x="135" y="366"/>
                </a:lnTo>
                <a:lnTo>
                  <a:pt x="133" y="361"/>
                </a:lnTo>
                <a:lnTo>
                  <a:pt x="128" y="352"/>
                </a:lnTo>
                <a:lnTo>
                  <a:pt x="125" y="348"/>
                </a:lnTo>
                <a:lnTo>
                  <a:pt x="122" y="344"/>
                </a:lnTo>
                <a:lnTo>
                  <a:pt x="116" y="337"/>
                </a:lnTo>
                <a:lnTo>
                  <a:pt x="112" y="334"/>
                </a:lnTo>
                <a:lnTo>
                  <a:pt x="108" y="332"/>
                </a:lnTo>
                <a:lnTo>
                  <a:pt x="103" y="329"/>
                </a:lnTo>
                <a:lnTo>
                  <a:pt x="97" y="327"/>
                </a:lnTo>
                <a:lnTo>
                  <a:pt x="92" y="325"/>
                </a:lnTo>
                <a:lnTo>
                  <a:pt x="87" y="325"/>
                </a:lnTo>
                <a:lnTo>
                  <a:pt x="82" y="325"/>
                </a:lnTo>
                <a:lnTo>
                  <a:pt x="77" y="326"/>
                </a:lnTo>
                <a:lnTo>
                  <a:pt x="72" y="328"/>
                </a:lnTo>
                <a:lnTo>
                  <a:pt x="67" y="330"/>
                </a:lnTo>
                <a:lnTo>
                  <a:pt x="58" y="335"/>
                </a:lnTo>
                <a:lnTo>
                  <a:pt x="49" y="341"/>
                </a:lnTo>
                <a:lnTo>
                  <a:pt x="41" y="347"/>
                </a:lnTo>
                <a:lnTo>
                  <a:pt x="33" y="352"/>
                </a:lnTo>
                <a:lnTo>
                  <a:pt x="26" y="356"/>
                </a:lnTo>
                <a:lnTo>
                  <a:pt x="23" y="357"/>
                </a:lnTo>
                <a:lnTo>
                  <a:pt x="18" y="357"/>
                </a:lnTo>
                <a:lnTo>
                  <a:pt x="16" y="357"/>
                </a:lnTo>
                <a:lnTo>
                  <a:pt x="13" y="356"/>
                </a:lnTo>
                <a:lnTo>
                  <a:pt x="11" y="354"/>
                </a:lnTo>
                <a:lnTo>
                  <a:pt x="9" y="352"/>
                </a:lnTo>
                <a:lnTo>
                  <a:pt x="6" y="349"/>
                </a:lnTo>
                <a:lnTo>
                  <a:pt x="4" y="346"/>
                </a:lnTo>
                <a:lnTo>
                  <a:pt x="2" y="341"/>
                </a:lnTo>
                <a:lnTo>
                  <a:pt x="0" y="336"/>
                </a:lnTo>
                <a:lnTo>
                  <a:pt x="0" y="142"/>
                </a:lnTo>
                <a:lnTo>
                  <a:pt x="269" y="142"/>
                </a:lnTo>
                <a:lnTo>
                  <a:pt x="275" y="140"/>
                </a:lnTo>
                <a:lnTo>
                  <a:pt x="280" y="138"/>
                </a:lnTo>
                <a:lnTo>
                  <a:pt x="283" y="136"/>
                </a:lnTo>
                <a:lnTo>
                  <a:pt x="286" y="134"/>
                </a:lnTo>
                <a:lnTo>
                  <a:pt x="288" y="131"/>
                </a:lnTo>
                <a:lnTo>
                  <a:pt x="289" y="129"/>
                </a:lnTo>
                <a:lnTo>
                  <a:pt x="290" y="126"/>
                </a:lnTo>
                <a:lnTo>
                  <a:pt x="290" y="124"/>
                </a:lnTo>
                <a:lnTo>
                  <a:pt x="290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59" y="69"/>
                </a:lnTo>
                <a:lnTo>
                  <a:pt x="258" y="65"/>
                </a:lnTo>
                <a:lnTo>
                  <a:pt x="257" y="61"/>
                </a:lnTo>
                <a:lnTo>
                  <a:pt x="257" y="57"/>
                </a:lnTo>
                <a:lnTo>
                  <a:pt x="257" y="52"/>
                </a:lnTo>
                <a:lnTo>
                  <a:pt x="258" y="48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6" y="29"/>
                </a:lnTo>
                <a:lnTo>
                  <a:pt x="269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4" y="17"/>
                </a:lnTo>
                <a:lnTo>
                  <a:pt x="398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5" y="46"/>
                </a:lnTo>
                <a:lnTo>
                  <a:pt x="416" y="51"/>
                </a:lnTo>
                <a:lnTo>
                  <a:pt x="416" y="55"/>
                </a:lnTo>
                <a:lnTo>
                  <a:pt x="416" y="59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3" y="98"/>
                </a:lnTo>
                <a:lnTo>
                  <a:pt x="389" y="104"/>
                </a:lnTo>
                <a:lnTo>
                  <a:pt x="384" y="112"/>
                </a:lnTo>
                <a:lnTo>
                  <a:pt x="382" y="118"/>
                </a:lnTo>
                <a:lnTo>
                  <a:pt x="381" y="121"/>
                </a:lnTo>
                <a:lnTo>
                  <a:pt x="380" y="124"/>
                </a:lnTo>
                <a:lnTo>
                  <a:pt x="380" y="126"/>
                </a:lnTo>
                <a:lnTo>
                  <a:pt x="381" y="129"/>
                </a:lnTo>
                <a:lnTo>
                  <a:pt x="383" y="132"/>
                </a:lnTo>
                <a:lnTo>
                  <a:pt x="385" y="134"/>
                </a:lnTo>
                <a:lnTo>
                  <a:pt x="388" y="136"/>
                </a:lnTo>
                <a:lnTo>
                  <a:pt x="391" y="138"/>
                </a:lnTo>
                <a:lnTo>
                  <a:pt x="396" y="140"/>
                </a:lnTo>
                <a:lnTo>
                  <a:pt x="402" y="142"/>
                </a:lnTo>
                <a:lnTo>
                  <a:pt x="673" y="142"/>
                </a:lnTo>
                <a:lnTo>
                  <a:pt x="673" y="336"/>
                </a:lnTo>
                <a:lnTo>
                  <a:pt x="671" y="342"/>
                </a:lnTo>
                <a:lnTo>
                  <a:pt x="669" y="346"/>
                </a:lnTo>
                <a:lnTo>
                  <a:pt x="667" y="350"/>
                </a:lnTo>
                <a:lnTo>
                  <a:pt x="664" y="352"/>
                </a:lnTo>
                <a:lnTo>
                  <a:pt x="662" y="355"/>
                </a:lnTo>
                <a:lnTo>
                  <a:pt x="660" y="356"/>
                </a:lnTo>
                <a:lnTo>
                  <a:pt x="657" y="357"/>
                </a:lnTo>
                <a:lnTo>
                  <a:pt x="654" y="357"/>
                </a:lnTo>
                <a:lnTo>
                  <a:pt x="651" y="357"/>
                </a:lnTo>
                <a:lnTo>
                  <a:pt x="648" y="356"/>
                </a:lnTo>
                <a:lnTo>
                  <a:pt x="642" y="353"/>
                </a:lnTo>
                <a:lnTo>
                  <a:pt x="636" y="350"/>
                </a:lnTo>
                <a:lnTo>
                  <a:pt x="629" y="345"/>
                </a:lnTo>
                <a:lnTo>
                  <a:pt x="623" y="340"/>
                </a:lnTo>
                <a:lnTo>
                  <a:pt x="615" y="335"/>
                </a:lnTo>
                <a:lnTo>
                  <a:pt x="608" y="331"/>
                </a:lnTo>
                <a:lnTo>
                  <a:pt x="600" y="328"/>
                </a:lnTo>
                <a:lnTo>
                  <a:pt x="596" y="326"/>
                </a:lnTo>
                <a:lnTo>
                  <a:pt x="591" y="325"/>
                </a:lnTo>
                <a:lnTo>
                  <a:pt x="587" y="325"/>
                </a:lnTo>
                <a:lnTo>
                  <a:pt x="583" y="325"/>
                </a:lnTo>
                <a:lnTo>
                  <a:pt x="578" y="326"/>
                </a:lnTo>
                <a:lnTo>
                  <a:pt x="574" y="327"/>
                </a:lnTo>
                <a:lnTo>
                  <a:pt x="569" y="329"/>
                </a:lnTo>
                <a:lnTo>
                  <a:pt x="565" y="332"/>
                </a:lnTo>
                <a:lnTo>
                  <a:pt x="561" y="334"/>
                </a:lnTo>
                <a:lnTo>
                  <a:pt x="557" y="337"/>
                </a:lnTo>
                <a:lnTo>
                  <a:pt x="554" y="341"/>
                </a:lnTo>
                <a:lnTo>
                  <a:pt x="551" y="344"/>
                </a:lnTo>
                <a:lnTo>
                  <a:pt x="545" y="352"/>
                </a:lnTo>
                <a:lnTo>
                  <a:pt x="540" y="361"/>
                </a:lnTo>
                <a:lnTo>
                  <a:pt x="538" y="366"/>
                </a:lnTo>
                <a:lnTo>
                  <a:pt x="537" y="371"/>
                </a:lnTo>
                <a:lnTo>
                  <a:pt x="534" y="382"/>
                </a:lnTo>
                <a:lnTo>
                  <a:pt x="532" y="392"/>
                </a:lnTo>
                <a:lnTo>
                  <a:pt x="531" y="397"/>
                </a:lnTo>
                <a:lnTo>
                  <a:pt x="531" y="403"/>
                </a:lnTo>
                <a:lnTo>
                  <a:pt x="531" y="414"/>
                </a:lnTo>
                <a:lnTo>
                  <a:pt x="533" y="424"/>
                </a:lnTo>
                <a:lnTo>
                  <a:pt x="535" y="435"/>
                </a:lnTo>
                <a:lnTo>
                  <a:pt x="539" y="446"/>
                </a:lnTo>
                <a:lnTo>
                  <a:pt x="541" y="450"/>
                </a:lnTo>
                <a:lnTo>
                  <a:pt x="543" y="455"/>
                </a:lnTo>
                <a:lnTo>
                  <a:pt x="546" y="459"/>
                </a:lnTo>
                <a:lnTo>
                  <a:pt x="549" y="463"/>
                </a:lnTo>
                <a:lnTo>
                  <a:pt x="552" y="467"/>
                </a:lnTo>
                <a:lnTo>
                  <a:pt x="556" y="471"/>
                </a:lnTo>
                <a:lnTo>
                  <a:pt x="560" y="475"/>
                </a:lnTo>
                <a:lnTo>
                  <a:pt x="564" y="478"/>
                </a:lnTo>
                <a:lnTo>
                  <a:pt x="568" y="480"/>
                </a:lnTo>
                <a:lnTo>
                  <a:pt x="572" y="482"/>
                </a:lnTo>
                <a:lnTo>
                  <a:pt x="577" y="483"/>
                </a:lnTo>
                <a:lnTo>
                  <a:pt x="581" y="484"/>
                </a:lnTo>
                <a:lnTo>
                  <a:pt x="585" y="484"/>
                </a:lnTo>
                <a:lnTo>
                  <a:pt x="589" y="484"/>
                </a:lnTo>
                <a:lnTo>
                  <a:pt x="598" y="481"/>
                </a:lnTo>
                <a:lnTo>
                  <a:pt x="602" y="480"/>
                </a:lnTo>
                <a:lnTo>
                  <a:pt x="606" y="477"/>
                </a:lnTo>
                <a:lnTo>
                  <a:pt x="613" y="473"/>
                </a:lnTo>
                <a:lnTo>
                  <a:pt x="628" y="462"/>
                </a:lnTo>
                <a:lnTo>
                  <a:pt x="635" y="457"/>
                </a:lnTo>
                <a:lnTo>
                  <a:pt x="642" y="453"/>
                </a:lnTo>
                <a:lnTo>
                  <a:pt x="645" y="452"/>
                </a:lnTo>
                <a:lnTo>
                  <a:pt x="648" y="450"/>
                </a:lnTo>
                <a:lnTo>
                  <a:pt x="651" y="450"/>
                </a:lnTo>
                <a:lnTo>
                  <a:pt x="654" y="449"/>
                </a:lnTo>
                <a:lnTo>
                  <a:pt x="657" y="450"/>
                </a:lnTo>
                <a:lnTo>
                  <a:pt x="660" y="450"/>
                </a:lnTo>
                <a:lnTo>
                  <a:pt x="662" y="452"/>
                </a:lnTo>
                <a:lnTo>
                  <a:pt x="665" y="454"/>
                </a:lnTo>
                <a:lnTo>
                  <a:pt x="667" y="457"/>
                </a:lnTo>
                <a:lnTo>
                  <a:pt x="669" y="461"/>
                </a:lnTo>
                <a:lnTo>
                  <a:pt x="671" y="465"/>
                </a:lnTo>
                <a:lnTo>
                  <a:pt x="673" y="471"/>
                </a:lnTo>
                <a:lnTo>
                  <a:pt x="673" y="667"/>
                </a:lnTo>
                <a:lnTo>
                  <a:pt x="0" y="667"/>
                </a:lnTo>
                <a:lnTo>
                  <a:pt x="0" y="47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lIns="720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ПРОСОДИКА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7" name="Freeform 32"/>
          <p:cNvSpPr>
            <a:spLocks/>
          </p:cNvSpPr>
          <p:nvPr/>
        </p:nvSpPr>
        <p:spPr bwMode="auto">
          <a:xfrm>
            <a:off x="1071538" y="2928934"/>
            <a:ext cx="2714644" cy="2643206"/>
          </a:xfrm>
          <a:custGeom>
            <a:avLst/>
            <a:gdLst>
              <a:gd name="T0" fmla="*/ 270 w 818"/>
              <a:gd name="T1" fmla="*/ 143 h 668"/>
              <a:gd name="T2" fmla="*/ 284 w 818"/>
              <a:gd name="T3" fmla="*/ 137 h 668"/>
              <a:gd name="T4" fmla="*/ 290 w 818"/>
              <a:gd name="T5" fmla="*/ 130 h 668"/>
              <a:gd name="T6" fmla="*/ 291 w 818"/>
              <a:gd name="T7" fmla="*/ 122 h 668"/>
              <a:gd name="T8" fmla="*/ 288 w 818"/>
              <a:gd name="T9" fmla="*/ 114 h 668"/>
              <a:gd name="T10" fmla="*/ 274 w 818"/>
              <a:gd name="T11" fmla="*/ 93 h 668"/>
              <a:gd name="T12" fmla="*/ 262 w 818"/>
              <a:gd name="T13" fmla="*/ 70 h 668"/>
              <a:gd name="T14" fmla="*/ 259 w 818"/>
              <a:gd name="T15" fmla="*/ 57 h 668"/>
              <a:gd name="T16" fmla="*/ 261 w 818"/>
              <a:gd name="T17" fmla="*/ 43 h 668"/>
              <a:gd name="T18" fmla="*/ 269 w 818"/>
              <a:gd name="T19" fmla="*/ 30 h 668"/>
              <a:gd name="T20" fmla="*/ 278 w 818"/>
              <a:gd name="T21" fmla="*/ 20 h 668"/>
              <a:gd name="T22" fmla="*/ 300 w 818"/>
              <a:gd name="T23" fmla="*/ 7 h 668"/>
              <a:gd name="T24" fmla="*/ 326 w 818"/>
              <a:gd name="T25" fmla="*/ 1 h 668"/>
              <a:gd name="T26" fmla="*/ 358 w 818"/>
              <a:gd name="T27" fmla="*/ 2 h 668"/>
              <a:gd name="T28" fmla="*/ 384 w 818"/>
              <a:gd name="T29" fmla="*/ 10 h 668"/>
              <a:gd name="T30" fmla="*/ 397 w 818"/>
              <a:gd name="T31" fmla="*/ 18 h 668"/>
              <a:gd name="T32" fmla="*/ 408 w 818"/>
              <a:gd name="T33" fmla="*/ 29 h 668"/>
              <a:gd name="T34" fmla="*/ 415 w 818"/>
              <a:gd name="T35" fmla="*/ 42 h 668"/>
              <a:gd name="T36" fmla="*/ 417 w 818"/>
              <a:gd name="T37" fmla="*/ 56 h 668"/>
              <a:gd name="T38" fmla="*/ 413 w 818"/>
              <a:gd name="T39" fmla="*/ 72 h 668"/>
              <a:gd name="T40" fmla="*/ 395 w 818"/>
              <a:gd name="T41" fmla="*/ 99 h 668"/>
              <a:gd name="T42" fmla="*/ 385 w 818"/>
              <a:gd name="T43" fmla="*/ 116 h 668"/>
              <a:gd name="T44" fmla="*/ 383 w 818"/>
              <a:gd name="T45" fmla="*/ 125 h 668"/>
              <a:gd name="T46" fmla="*/ 385 w 818"/>
              <a:gd name="T47" fmla="*/ 133 h 668"/>
              <a:gd name="T48" fmla="*/ 394 w 818"/>
              <a:gd name="T49" fmla="*/ 139 h 668"/>
              <a:gd name="T50" fmla="*/ 676 w 818"/>
              <a:gd name="T51" fmla="*/ 143 h 668"/>
              <a:gd name="T52" fmla="*/ 681 w 818"/>
              <a:gd name="T53" fmla="*/ 347 h 668"/>
              <a:gd name="T54" fmla="*/ 687 w 818"/>
              <a:gd name="T55" fmla="*/ 356 h 668"/>
              <a:gd name="T56" fmla="*/ 695 w 818"/>
              <a:gd name="T57" fmla="*/ 358 h 668"/>
              <a:gd name="T58" fmla="*/ 707 w 818"/>
              <a:gd name="T59" fmla="*/ 354 h 668"/>
              <a:gd name="T60" fmla="*/ 734 w 818"/>
              <a:gd name="T61" fmla="*/ 336 h 668"/>
              <a:gd name="T62" fmla="*/ 753 w 818"/>
              <a:gd name="T63" fmla="*/ 327 h 668"/>
              <a:gd name="T64" fmla="*/ 766 w 818"/>
              <a:gd name="T65" fmla="*/ 326 h 668"/>
              <a:gd name="T66" fmla="*/ 780 w 818"/>
              <a:gd name="T67" fmla="*/ 330 h 668"/>
              <a:gd name="T68" fmla="*/ 792 w 818"/>
              <a:gd name="T69" fmla="*/ 338 h 668"/>
              <a:gd name="T70" fmla="*/ 804 w 818"/>
              <a:gd name="T71" fmla="*/ 353 h 668"/>
              <a:gd name="T72" fmla="*/ 813 w 818"/>
              <a:gd name="T73" fmla="*/ 372 h 668"/>
              <a:gd name="T74" fmla="*/ 818 w 818"/>
              <a:gd name="T75" fmla="*/ 398 h 668"/>
              <a:gd name="T76" fmla="*/ 816 w 818"/>
              <a:gd name="T77" fmla="*/ 425 h 668"/>
              <a:gd name="T78" fmla="*/ 808 w 818"/>
              <a:gd name="T79" fmla="*/ 451 h 668"/>
              <a:gd name="T80" fmla="*/ 800 w 818"/>
              <a:gd name="T81" fmla="*/ 464 h 668"/>
              <a:gd name="T82" fmla="*/ 790 w 818"/>
              <a:gd name="T83" fmla="*/ 476 h 668"/>
              <a:gd name="T84" fmla="*/ 777 w 818"/>
              <a:gd name="T85" fmla="*/ 483 h 668"/>
              <a:gd name="T86" fmla="*/ 764 w 818"/>
              <a:gd name="T87" fmla="*/ 485 h 668"/>
              <a:gd name="T88" fmla="*/ 743 w 818"/>
              <a:gd name="T89" fmla="*/ 479 h 668"/>
              <a:gd name="T90" fmla="*/ 714 w 818"/>
              <a:gd name="T91" fmla="*/ 458 h 668"/>
              <a:gd name="T92" fmla="*/ 702 w 818"/>
              <a:gd name="T93" fmla="*/ 451 h 668"/>
              <a:gd name="T94" fmla="*/ 692 w 818"/>
              <a:gd name="T95" fmla="*/ 451 h 668"/>
              <a:gd name="T96" fmla="*/ 685 w 818"/>
              <a:gd name="T97" fmla="*/ 455 h 668"/>
              <a:gd name="T98" fmla="*/ 678 w 818"/>
              <a:gd name="T99" fmla="*/ 466 h 668"/>
              <a:gd name="T100" fmla="*/ 0 w 818"/>
              <a:gd name="T101" fmla="*/ 668 h 6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18"/>
              <a:gd name="T154" fmla="*/ 0 h 668"/>
              <a:gd name="T155" fmla="*/ 818 w 818"/>
              <a:gd name="T156" fmla="*/ 668 h 6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18" h="668">
                <a:moveTo>
                  <a:pt x="0" y="668"/>
                </a:moveTo>
                <a:lnTo>
                  <a:pt x="0" y="143"/>
                </a:lnTo>
                <a:lnTo>
                  <a:pt x="270" y="143"/>
                </a:lnTo>
                <a:lnTo>
                  <a:pt x="275" y="141"/>
                </a:lnTo>
                <a:lnTo>
                  <a:pt x="280" y="139"/>
                </a:lnTo>
                <a:lnTo>
                  <a:pt x="284" y="137"/>
                </a:lnTo>
                <a:lnTo>
                  <a:pt x="286" y="135"/>
                </a:lnTo>
                <a:lnTo>
                  <a:pt x="289" y="132"/>
                </a:lnTo>
                <a:lnTo>
                  <a:pt x="290" y="130"/>
                </a:lnTo>
                <a:lnTo>
                  <a:pt x="291" y="127"/>
                </a:lnTo>
                <a:lnTo>
                  <a:pt x="291" y="125"/>
                </a:lnTo>
                <a:lnTo>
                  <a:pt x="291" y="122"/>
                </a:lnTo>
                <a:lnTo>
                  <a:pt x="290" y="119"/>
                </a:lnTo>
                <a:lnTo>
                  <a:pt x="289" y="116"/>
                </a:lnTo>
                <a:lnTo>
                  <a:pt x="288" y="114"/>
                </a:lnTo>
                <a:lnTo>
                  <a:pt x="284" y="106"/>
                </a:lnTo>
                <a:lnTo>
                  <a:pt x="279" y="100"/>
                </a:lnTo>
                <a:lnTo>
                  <a:pt x="274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2"/>
                </a:lnTo>
                <a:lnTo>
                  <a:pt x="259" y="57"/>
                </a:lnTo>
                <a:lnTo>
                  <a:pt x="259" y="53"/>
                </a:lnTo>
                <a:lnTo>
                  <a:pt x="260" y="49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8" y="20"/>
                </a:lnTo>
                <a:lnTo>
                  <a:pt x="286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6" y="1"/>
                </a:lnTo>
                <a:lnTo>
                  <a:pt x="337" y="0"/>
                </a:lnTo>
                <a:lnTo>
                  <a:pt x="348" y="1"/>
                </a:lnTo>
                <a:lnTo>
                  <a:pt x="358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2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5" y="42"/>
                </a:lnTo>
                <a:lnTo>
                  <a:pt x="417" y="47"/>
                </a:lnTo>
                <a:lnTo>
                  <a:pt x="417" y="51"/>
                </a:lnTo>
                <a:lnTo>
                  <a:pt x="417" y="56"/>
                </a:lnTo>
                <a:lnTo>
                  <a:pt x="417" y="60"/>
                </a:lnTo>
                <a:lnTo>
                  <a:pt x="414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0" y="105"/>
                </a:lnTo>
                <a:lnTo>
                  <a:pt x="386" y="113"/>
                </a:lnTo>
                <a:lnTo>
                  <a:pt x="385" y="116"/>
                </a:lnTo>
                <a:lnTo>
                  <a:pt x="384" y="119"/>
                </a:lnTo>
                <a:lnTo>
                  <a:pt x="383" y="122"/>
                </a:lnTo>
                <a:lnTo>
                  <a:pt x="383" y="125"/>
                </a:lnTo>
                <a:lnTo>
                  <a:pt x="383" y="128"/>
                </a:lnTo>
                <a:lnTo>
                  <a:pt x="384" y="130"/>
                </a:lnTo>
                <a:lnTo>
                  <a:pt x="385" y="133"/>
                </a:lnTo>
                <a:lnTo>
                  <a:pt x="387" y="135"/>
                </a:lnTo>
                <a:lnTo>
                  <a:pt x="390" y="137"/>
                </a:lnTo>
                <a:lnTo>
                  <a:pt x="394" y="139"/>
                </a:lnTo>
                <a:lnTo>
                  <a:pt x="399" y="141"/>
                </a:lnTo>
                <a:lnTo>
                  <a:pt x="405" y="143"/>
                </a:lnTo>
                <a:lnTo>
                  <a:pt x="676" y="143"/>
                </a:lnTo>
                <a:lnTo>
                  <a:pt x="676" y="338"/>
                </a:lnTo>
                <a:lnTo>
                  <a:pt x="678" y="343"/>
                </a:lnTo>
                <a:lnTo>
                  <a:pt x="681" y="347"/>
                </a:lnTo>
                <a:lnTo>
                  <a:pt x="683" y="351"/>
                </a:lnTo>
                <a:lnTo>
                  <a:pt x="685" y="354"/>
                </a:lnTo>
                <a:lnTo>
                  <a:pt x="687" y="356"/>
                </a:lnTo>
                <a:lnTo>
                  <a:pt x="690" y="357"/>
                </a:lnTo>
                <a:lnTo>
                  <a:pt x="692" y="358"/>
                </a:lnTo>
                <a:lnTo>
                  <a:pt x="695" y="358"/>
                </a:lnTo>
                <a:lnTo>
                  <a:pt x="698" y="358"/>
                </a:lnTo>
                <a:lnTo>
                  <a:pt x="701" y="357"/>
                </a:lnTo>
                <a:lnTo>
                  <a:pt x="707" y="354"/>
                </a:lnTo>
                <a:lnTo>
                  <a:pt x="713" y="350"/>
                </a:lnTo>
                <a:lnTo>
                  <a:pt x="720" y="346"/>
                </a:lnTo>
                <a:lnTo>
                  <a:pt x="734" y="336"/>
                </a:lnTo>
                <a:lnTo>
                  <a:pt x="741" y="332"/>
                </a:lnTo>
                <a:lnTo>
                  <a:pt x="749" y="328"/>
                </a:lnTo>
                <a:lnTo>
                  <a:pt x="753" y="327"/>
                </a:lnTo>
                <a:lnTo>
                  <a:pt x="758" y="326"/>
                </a:lnTo>
                <a:lnTo>
                  <a:pt x="762" y="326"/>
                </a:lnTo>
                <a:lnTo>
                  <a:pt x="766" y="326"/>
                </a:lnTo>
                <a:lnTo>
                  <a:pt x="771" y="327"/>
                </a:lnTo>
                <a:lnTo>
                  <a:pt x="775" y="328"/>
                </a:lnTo>
                <a:lnTo>
                  <a:pt x="780" y="330"/>
                </a:lnTo>
                <a:lnTo>
                  <a:pt x="784" y="333"/>
                </a:lnTo>
                <a:lnTo>
                  <a:pt x="788" y="335"/>
                </a:lnTo>
                <a:lnTo>
                  <a:pt x="792" y="338"/>
                </a:lnTo>
                <a:lnTo>
                  <a:pt x="795" y="342"/>
                </a:lnTo>
                <a:lnTo>
                  <a:pt x="798" y="345"/>
                </a:lnTo>
                <a:lnTo>
                  <a:pt x="804" y="353"/>
                </a:lnTo>
                <a:lnTo>
                  <a:pt x="809" y="362"/>
                </a:lnTo>
                <a:lnTo>
                  <a:pt x="811" y="367"/>
                </a:lnTo>
                <a:lnTo>
                  <a:pt x="813" y="372"/>
                </a:lnTo>
                <a:lnTo>
                  <a:pt x="815" y="383"/>
                </a:lnTo>
                <a:lnTo>
                  <a:pt x="817" y="393"/>
                </a:lnTo>
                <a:lnTo>
                  <a:pt x="818" y="398"/>
                </a:lnTo>
                <a:lnTo>
                  <a:pt x="818" y="404"/>
                </a:lnTo>
                <a:lnTo>
                  <a:pt x="818" y="415"/>
                </a:lnTo>
                <a:lnTo>
                  <a:pt x="816" y="425"/>
                </a:lnTo>
                <a:lnTo>
                  <a:pt x="814" y="436"/>
                </a:lnTo>
                <a:lnTo>
                  <a:pt x="810" y="447"/>
                </a:lnTo>
                <a:lnTo>
                  <a:pt x="808" y="451"/>
                </a:lnTo>
                <a:lnTo>
                  <a:pt x="806" y="456"/>
                </a:lnTo>
                <a:lnTo>
                  <a:pt x="803" y="460"/>
                </a:lnTo>
                <a:lnTo>
                  <a:pt x="800" y="464"/>
                </a:lnTo>
                <a:lnTo>
                  <a:pt x="797" y="468"/>
                </a:lnTo>
                <a:lnTo>
                  <a:pt x="793" y="472"/>
                </a:lnTo>
                <a:lnTo>
                  <a:pt x="790" y="476"/>
                </a:lnTo>
                <a:lnTo>
                  <a:pt x="785" y="479"/>
                </a:lnTo>
                <a:lnTo>
                  <a:pt x="781" y="481"/>
                </a:lnTo>
                <a:lnTo>
                  <a:pt x="777" y="483"/>
                </a:lnTo>
                <a:lnTo>
                  <a:pt x="772" y="484"/>
                </a:lnTo>
                <a:lnTo>
                  <a:pt x="768" y="485"/>
                </a:lnTo>
                <a:lnTo>
                  <a:pt x="764" y="485"/>
                </a:lnTo>
                <a:lnTo>
                  <a:pt x="760" y="485"/>
                </a:lnTo>
                <a:lnTo>
                  <a:pt x="751" y="482"/>
                </a:lnTo>
                <a:lnTo>
                  <a:pt x="743" y="479"/>
                </a:lnTo>
                <a:lnTo>
                  <a:pt x="736" y="474"/>
                </a:lnTo>
                <a:lnTo>
                  <a:pt x="721" y="463"/>
                </a:lnTo>
                <a:lnTo>
                  <a:pt x="714" y="458"/>
                </a:lnTo>
                <a:lnTo>
                  <a:pt x="708" y="454"/>
                </a:lnTo>
                <a:lnTo>
                  <a:pt x="705" y="453"/>
                </a:lnTo>
                <a:lnTo>
                  <a:pt x="702" y="451"/>
                </a:lnTo>
                <a:lnTo>
                  <a:pt x="699" y="451"/>
                </a:lnTo>
                <a:lnTo>
                  <a:pt x="695" y="450"/>
                </a:lnTo>
                <a:lnTo>
                  <a:pt x="692" y="451"/>
                </a:lnTo>
                <a:lnTo>
                  <a:pt x="690" y="451"/>
                </a:lnTo>
                <a:lnTo>
                  <a:pt x="687" y="453"/>
                </a:lnTo>
                <a:lnTo>
                  <a:pt x="685" y="455"/>
                </a:lnTo>
                <a:lnTo>
                  <a:pt x="682" y="458"/>
                </a:lnTo>
                <a:lnTo>
                  <a:pt x="680" y="461"/>
                </a:lnTo>
                <a:lnTo>
                  <a:pt x="678" y="466"/>
                </a:lnTo>
                <a:lnTo>
                  <a:pt x="676" y="471"/>
                </a:lnTo>
                <a:lnTo>
                  <a:pt x="676" y="668"/>
                </a:lnTo>
                <a:lnTo>
                  <a:pt x="0" y="668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СВЯЗНАЯ РЕЧЬ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>
            <a:off x="1071538" y="1428736"/>
            <a:ext cx="2289380" cy="2072659"/>
          </a:xfrm>
          <a:custGeom>
            <a:avLst/>
            <a:gdLst>
              <a:gd name="T0" fmla="*/ 675 w 676"/>
              <a:gd name="T1" fmla="*/ 197 h 525"/>
              <a:gd name="T2" fmla="*/ 669 w 676"/>
              <a:gd name="T3" fmla="*/ 208 h 525"/>
              <a:gd name="T4" fmla="*/ 661 w 676"/>
              <a:gd name="T5" fmla="*/ 214 h 525"/>
              <a:gd name="T6" fmla="*/ 650 w 676"/>
              <a:gd name="T7" fmla="*/ 213 h 525"/>
              <a:gd name="T8" fmla="*/ 634 w 676"/>
              <a:gd name="T9" fmla="*/ 203 h 525"/>
              <a:gd name="T10" fmla="*/ 615 w 676"/>
              <a:gd name="T11" fmla="*/ 190 h 525"/>
              <a:gd name="T12" fmla="*/ 601 w 676"/>
              <a:gd name="T13" fmla="*/ 185 h 525"/>
              <a:gd name="T14" fmla="*/ 589 w 676"/>
              <a:gd name="T15" fmla="*/ 183 h 525"/>
              <a:gd name="T16" fmla="*/ 578 w 676"/>
              <a:gd name="T17" fmla="*/ 185 h 525"/>
              <a:gd name="T18" fmla="*/ 566 w 676"/>
              <a:gd name="T19" fmla="*/ 191 h 525"/>
              <a:gd name="T20" fmla="*/ 556 w 676"/>
              <a:gd name="T21" fmla="*/ 199 h 525"/>
              <a:gd name="T22" fmla="*/ 542 w 676"/>
              <a:gd name="T23" fmla="*/ 223 h 525"/>
              <a:gd name="T24" fmla="*/ 537 w 676"/>
              <a:gd name="T25" fmla="*/ 243 h 525"/>
              <a:gd name="T26" fmla="*/ 535 w 676"/>
              <a:gd name="T27" fmla="*/ 274 h 525"/>
              <a:gd name="T28" fmla="*/ 539 w 676"/>
              <a:gd name="T29" fmla="*/ 295 h 525"/>
              <a:gd name="T30" fmla="*/ 547 w 676"/>
              <a:gd name="T31" fmla="*/ 314 h 525"/>
              <a:gd name="T32" fmla="*/ 562 w 676"/>
              <a:gd name="T33" fmla="*/ 332 h 525"/>
              <a:gd name="T34" fmla="*/ 577 w 676"/>
              <a:gd name="T35" fmla="*/ 340 h 525"/>
              <a:gd name="T36" fmla="*/ 590 w 676"/>
              <a:gd name="T37" fmla="*/ 342 h 525"/>
              <a:gd name="T38" fmla="*/ 603 w 676"/>
              <a:gd name="T39" fmla="*/ 339 h 525"/>
              <a:gd name="T40" fmla="*/ 618 w 676"/>
              <a:gd name="T41" fmla="*/ 331 h 525"/>
              <a:gd name="T42" fmla="*/ 649 w 676"/>
              <a:gd name="T43" fmla="*/ 310 h 525"/>
              <a:gd name="T44" fmla="*/ 658 w 676"/>
              <a:gd name="T45" fmla="*/ 308 h 525"/>
              <a:gd name="T46" fmla="*/ 666 w 676"/>
              <a:gd name="T47" fmla="*/ 310 h 525"/>
              <a:gd name="T48" fmla="*/ 673 w 676"/>
              <a:gd name="T49" fmla="*/ 319 h 525"/>
              <a:gd name="T50" fmla="*/ 405 w 676"/>
              <a:gd name="T51" fmla="*/ 525 h 525"/>
              <a:gd name="T52" fmla="*/ 388 w 676"/>
              <a:gd name="T53" fmla="*/ 516 h 525"/>
              <a:gd name="T54" fmla="*/ 383 w 676"/>
              <a:gd name="T55" fmla="*/ 509 h 525"/>
              <a:gd name="T56" fmla="*/ 385 w 676"/>
              <a:gd name="T57" fmla="*/ 498 h 525"/>
              <a:gd name="T58" fmla="*/ 406 w 676"/>
              <a:gd name="T59" fmla="*/ 465 h 525"/>
              <a:gd name="T60" fmla="*/ 416 w 676"/>
              <a:gd name="T61" fmla="*/ 444 h 525"/>
              <a:gd name="T62" fmla="*/ 417 w 676"/>
              <a:gd name="T63" fmla="*/ 432 h 525"/>
              <a:gd name="T64" fmla="*/ 414 w 676"/>
              <a:gd name="T65" fmla="*/ 420 h 525"/>
              <a:gd name="T66" fmla="*/ 407 w 676"/>
              <a:gd name="T67" fmla="*/ 408 h 525"/>
              <a:gd name="T68" fmla="*/ 392 w 676"/>
              <a:gd name="T69" fmla="*/ 395 h 525"/>
              <a:gd name="T70" fmla="*/ 377 w 676"/>
              <a:gd name="T71" fmla="*/ 388 h 525"/>
              <a:gd name="T72" fmla="*/ 355 w 676"/>
              <a:gd name="T73" fmla="*/ 383 h 525"/>
              <a:gd name="T74" fmla="*/ 325 w 676"/>
              <a:gd name="T75" fmla="*/ 383 h 525"/>
              <a:gd name="T76" fmla="*/ 296 w 676"/>
              <a:gd name="T77" fmla="*/ 390 h 525"/>
              <a:gd name="T78" fmla="*/ 281 w 676"/>
              <a:gd name="T79" fmla="*/ 399 h 525"/>
              <a:gd name="T80" fmla="*/ 269 w 676"/>
              <a:gd name="T81" fmla="*/ 411 h 525"/>
              <a:gd name="T82" fmla="*/ 261 w 676"/>
              <a:gd name="T83" fmla="*/ 425 h 525"/>
              <a:gd name="T84" fmla="*/ 259 w 676"/>
              <a:gd name="T85" fmla="*/ 439 h 525"/>
              <a:gd name="T86" fmla="*/ 262 w 676"/>
              <a:gd name="T87" fmla="*/ 451 h 525"/>
              <a:gd name="T88" fmla="*/ 274 w 676"/>
              <a:gd name="T89" fmla="*/ 474 h 525"/>
              <a:gd name="T90" fmla="*/ 287 w 676"/>
              <a:gd name="T91" fmla="*/ 495 h 525"/>
              <a:gd name="T92" fmla="*/ 291 w 676"/>
              <a:gd name="T93" fmla="*/ 506 h 525"/>
              <a:gd name="T94" fmla="*/ 288 w 676"/>
              <a:gd name="T95" fmla="*/ 514 h 525"/>
              <a:gd name="T96" fmla="*/ 280 w 676"/>
              <a:gd name="T97" fmla="*/ 520 h 525"/>
              <a:gd name="T98" fmla="*/ 0 w 676"/>
              <a:gd name="T99" fmla="*/ 525 h 52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525"/>
              <a:gd name="T152" fmla="*/ 676 w 676"/>
              <a:gd name="T153" fmla="*/ 525 h 52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525">
                <a:moveTo>
                  <a:pt x="676" y="0"/>
                </a:moveTo>
                <a:lnTo>
                  <a:pt x="676" y="194"/>
                </a:lnTo>
                <a:lnTo>
                  <a:pt x="675" y="197"/>
                </a:lnTo>
                <a:lnTo>
                  <a:pt x="674" y="201"/>
                </a:lnTo>
                <a:lnTo>
                  <a:pt x="671" y="206"/>
                </a:lnTo>
                <a:lnTo>
                  <a:pt x="669" y="208"/>
                </a:lnTo>
                <a:lnTo>
                  <a:pt x="668" y="210"/>
                </a:lnTo>
                <a:lnTo>
                  <a:pt x="664" y="213"/>
                </a:lnTo>
                <a:lnTo>
                  <a:pt x="661" y="214"/>
                </a:lnTo>
                <a:lnTo>
                  <a:pt x="657" y="215"/>
                </a:lnTo>
                <a:lnTo>
                  <a:pt x="654" y="214"/>
                </a:lnTo>
                <a:lnTo>
                  <a:pt x="650" y="213"/>
                </a:lnTo>
                <a:lnTo>
                  <a:pt x="646" y="211"/>
                </a:lnTo>
                <a:lnTo>
                  <a:pt x="642" y="209"/>
                </a:lnTo>
                <a:lnTo>
                  <a:pt x="634" y="203"/>
                </a:lnTo>
                <a:lnTo>
                  <a:pt x="627" y="198"/>
                </a:lnTo>
                <a:lnTo>
                  <a:pt x="620" y="193"/>
                </a:lnTo>
                <a:lnTo>
                  <a:pt x="615" y="190"/>
                </a:lnTo>
                <a:lnTo>
                  <a:pt x="610" y="188"/>
                </a:lnTo>
                <a:lnTo>
                  <a:pt x="605" y="186"/>
                </a:lnTo>
                <a:lnTo>
                  <a:pt x="601" y="185"/>
                </a:lnTo>
                <a:lnTo>
                  <a:pt x="597" y="184"/>
                </a:lnTo>
                <a:lnTo>
                  <a:pt x="593" y="183"/>
                </a:lnTo>
                <a:lnTo>
                  <a:pt x="589" y="183"/>
                </a:lnTo>
                <a:lnTo>
                  <a:pt x="586" y="184"/>
                </a:lnTo>
                <a:lnTo>
                  <a:pt x="582" y="184"/>
                </a:lnTo>
                <a:lnTo>
                  <a:pt x="578" y="185"/>
                </a:lnTo>
                <a:lnTo>
                  <a:pt x="574" y="187"/>
                </a:lnTo>
                <a:lnTo>
                  <a:pt x="570" y="189"/>
                </a:lnTo>
                <a:lnTo>
                  <a:pt x="566" y="191"/>
                </a:lnTo>
                <a:lnTo>
                  <a:pt x="562" y="193"/>
                </a:lnTo>
                <a:lnTo>
                  <a:pt x="559" y="196"/>
                </a:lnTo>
                <a:lnTo>
                  <a:pt x="556" y="199"/>
                </a:lnTo>
                <a:lnTo>
                  <a:pt x="551" y="206"/>
                </a:lnTo>
                <a:lnTo>
                  <a:pt x="546" y="214"/>
                </a:lnTo>
                <a:lnTo>
                  <a:pt x="542" y="223"/>
                </a:lnTo>
                <a:lnTo>
                  <a:pt x="539" y="233"/>
                </a:lnTo>
                <a:lnTo>
                  <a:pt x="538" y="238"/>
                </a:lnTo>
                <a:lnTo>
                  <a:pt x="537" y="243"/>
                </a:lnTo>
                <a:lnTo>
                  <a:pt x="535" y="254"/>
                </a:lnTo>
                <a:lnTo>
                  <a:pt x="535" y="264"/>
                </a:lnTo>
                <a:lnTo>
                  <a:pt x="535" y="274"/>
                </a:lnTo>
                <a:lnTo>
                  <a:pt x="536" y="280"/>
                </a:lnTo>
                <a:lnTo>
                  <a:pt x="537" y="285"/>
                </a:lnTo>
                <a:lnTo>
                  <a:pt x="539" y="295"/>
                </a:lnTo>
                <a:lnTo>
                  <a:pt x="543" y="305"/>
                </a:lnTo>
                <a:lnTo>
                  <a:pt x="545" y="310"/>
                </a:lnTo>
                <a:lnTo>
                  <a:pt x="547" y="314"/>
                </a:lnTo>
                <a:lnTo>
                  <a:pt x="552" y="321"/>
                </a:lnTo>
                <a:lnTo>
                  <a:pt x="556" y="327"/>
                </a:lnTo>
                <a:lnTo>
                  <a:pt x="562" y="332"/>
                </a:lnTo>
                <a:lnTo>
                  <a:pt x="568" y="336"/>
                </a:lnTo>
                <a:lnTo>
                  <a:pt x="573" y="339"/>
                </a:lnTo>
                <a:lnTo>
                  <a:pt x="577" y="340"/>
                </a:lnTo>
                <a:lnTo>
                  <a:pt x="582" y="342"/>
                </a:lnTo>
                <a:lnTo>
                  <a:pt x="586" y="342"/>
                </a:lnTo>
                <a:lnTo>
                  <a:pt x="590" y="342"/>
                </a:lnTo>
                <a:lnTo>
                  <a:pt x="594" y="342"/>
                </a:lnTo>
                <a:lnTo>
                  <a:pt x="598" y="341"/>
                </a:lnTo>
                <a:lnTo>
                  <a:pt x="603" y="339"/>
                </a:lnTo>
                <a:lnTo>
                  <a:pt x="607" y="338"/>
                </a:lnTo>
                <a:lnTo>
                  <a:pt x="611" y="336"/>
                </a:lnTo>
                <a:lnTo>
                  <a:pt x="618" y="331"/>
                </a:lnTo>
                <a:lnTo>
                  <a:pt x="633" y="320"/>
                </a:lnTo>
                <a:lnTo>
                  <a:pt x="646" y="311"/>
                </a:lnTo>
                <a:lnTo>
                  <a:pt x="649" y="310"/>
                </a:lnTo>
                <a:lnTo>
                  <a:pt x="653" y="309"/>
                </a:lnTo>
                <a:lnTo>
                  <a:pt x="655" y="308"/>
                </a:lnTo>
                <a:lnTo>
                  <a:pt x="658" y="308"/>
                </a:lnTo>
                <a:lnTo>
                  <a:pt x="661" y="308"/>
                </a:lnTo>
                <a:lnTo>
                  <a:pt x="663" y="309"/>
                </a:lnTo>
                <a:lnTo>
                  <a:pt x="666" y="310"/>
                </a:lnTo>
                <a:lnTo>
                  <a:pt x="668" y="312"/>
                </a:lnTo>
                <a:lnTo>
                  <a:pt x="670" y="315"/>
                </a:lnTo>
                <a:lnTo>
                  <a:pt x="673" y="319"/>
                </a:lnTo>
                <a:lnTo>
                  <a:pt x="676" y="330"/>
                </a:lnTo>
                <a:lnTo>
                  <a:pt x="676" y="525"/>
                </a:lnTo>
                <a:lnTo>
                  <a:pt x="405" y="525"/>
                </a:lnTo>
                <a:lnTo>
                  <a:pt x="398" y="522"/>
                </a:lnTo>
                <a:lnTo>
                  <a:pt x="392" y="519"/>
                </a:lnTo>
                <a:lnTo>
                  <a:pt x="388" y="516"/>
                </a:lnTo>
                <a:lnTo>
                  <a:pt x="386" y="514"/>
                </a:lnTo>
                <a:lnTo>
                  <a:pt x="385" y="513"/>
                </a:lnTo>
                <a:lnTo>
                  <a:pt x="383" y="509"/>
                </a:lnTo>
                <a:lnTo>
                  <a:pt x="383" y="505"/>
                </a:lnTo>
                <a:lnTo>
                  <a:pt x="383" y="502"/>
                </a:lnTo>
                <a:lnTo>
                  <a:pt x="385" y="498"/>
                </a:lnTo>
                <a:lnTo>
                  <a:pt x="389" y="488"/>
                </a:lnTo>
                <a:lnTo>
                  <a:pt x="396" y="479"/>
                </a:lnTo>
                <a:lnTo>
                  <a:pt x="406" y="465"/>
                </a:lnTo>
                <a:lnTo>
                  <a:pt x="411" y="458"/>
                </a:lnTo>
                <a:lnTo>
                  <a:pt x="414" y="450"/>
                </a:lnTo>
                <a:lnTo>
                  <a:pt x="416" y="444"/>
                </a:lnTo>
                <a:lnTo>
                  <a:pt x="417" y="441"/>
                </a:lnTo>
                <a:lnTo>
                  <a:pt x="417" y="438"/>
                </a:lnTo>
                <a:lnTo>
                  <a:pt x="417" y="432"/>
                </a:lnTo>
                <a:lnTo>
                  <a:pt x="416" y="424"/>
                </a:lnTo>
                <a:lnTo>
                  <a:pt x="415" y="422"/>
                </a:lnTo>
                <a:lnTo>
                  <a:pt x="414" y="420"/>
                </a:lnTo>
                <a:lnTo>
                  <a:pt x="412" y="416"/>
                </a:lnTo>
                <a:lnTo>
                  <a:pt x="410" y="412"/>
                </a:lnTo>
                <a:lnTo>
                  <a:pt x="407" y="408"/>
                </a:lnTo>
                <a:lnTo>
                  <a:pt x="404" y="404"/>
                </a:lnTo>
                <a:lnTo>
                  <a:pt x="400" y="401"/>
                </a:lnTo>
                <a:lnTo>
                  <a:pt x="392" y="395"/>
                </a:lnTo>
                <a:lnTo>
                  <a:pt x="387" y="393"/>
                </a:lnTo>
                <a:lnTo>
                  <a:pt x="382" y="390"/>
                </a:lnTo>
                <a:lnTo>
                  <a:pt x="377" y="388"/>
                </a:lnTo>
                <a:lnTo>
                  <a:pt x="372" y="387"/>
                </a:lnTo>
                <a:lnTo>
                  <a:pt x="361" y="384"/>
                </a:lnTo>
                <a:lnTo>
                  <a:pt x="355" y="383"/>
                </a:lnTo>
                <a:lnTo>
                  <a:pt x="349" y="382"/>
                </a:lnTo>
                <a:lnTo>
                  <a:pt x="337" y="382"/>
                </a:lnTo>
                <a:lnTo>
                  <a:pt x="325" y="383"/>
                </a:lnTo>
                <a:lnTo>
                  <a:pt x="312" y="385"/>
                </a:lnTo>
                <a:lnTo>
                  <a:pt x="301" y="388"/>
                </a:lnTo>
                <a:lnTo>
                  <a:pt x="296" y="390"/>
                </a:lnTo>
                <a:lnTo>
                  <a:pt x="291" y="393"/>
                </a:lnTo>
                <a:lnTo>
                  <a:pt x="286" y="396"/>
                </a:lnTo>
                <a:lnTo>
                  <a:pt x="281" y="399"/>
                </a:lnTo>
                <a:lnTo>
                  <a:pt x="277" y="402"/>
                </a:lnTo>
                <a:lnTo>
                  <a:pt x="273" y="406"/>
                </a:lnTo>
                <a:lnTo>
                  <a:pt x="269" y="411"/>
                </a:lnTo>
                <a:lnTo>
                  <a:pt x="266" y="415"/>
                </a:lnTo>
                <a:lnTo>
                  <a:pt x="263" y="420"/>
                </a:lnTo>
                <a:lnTo>
                  <a:pt x="261" y="425"/>
                </a:lnTo>
                <a:lnTo>
                  <a:pt x="260" y="430"/>
                </a:lnTo>
                <a:lnTo>
                  <a:pt x="259" y="435"/>
                </a:lnTo>
                <a:lnTo>
                  <a:pt x="259" y="439"/>
                </a:lnTo>
                <a:lnTo>
                  <a:pt x="259" y="443"/>
                </a:lnTo>
                <a:lnTo>
                  <a:pt x="260" y="447"/>
                </a:lnTo>
                <a:lnTo>
                  <a:pt x="262" y="451"/>
                </a:lnTo>
                <a:lnTo>
                  <a:pt x="265" y="459"/>
                </a:lnTo>
                <a:lnTo>
                  <a:pt x="269" y="467"/>
                </a:lnTo>
                <a:lnTo>
                  <a:pt x="274" y="474"/>
                </a:lnTo>
                <a:lnTo>
                  <a:pt x="279" y="481"/>
                </a:lnTo>
                <a:lnTo>
                  <a:pt x="284" y="488"/>
                </a:lnTo>
                <a:lnTo>
                  <a:pt x="287" y="495"/>
                </a:lnTo>
                <a:lnTo>
                  <a:pt x="290" y="501"/>
                </a:lnTo>
                <a:lnTo>
                  <a:pt x="291" y="504"/>
                </a:lnTo>
                <a:lnTo>
                  <a:pt x="291" y="506"/>
                </a:lnTo>
                <a:lnTo>
                  <a:pt x="291" y="509"/>
                </a:lnTo>
                <a:lnTo>
                  <a:pt x="290" y="511"/>
                </a:lnTo>
                <a:lnTo>
                  <a:pt x="288" y="514"/>
                </a:lnTo>
                <a:lnTo>
                  <a:pt x="286" y="516"/>
                </a:lnTo>
                <a:lnTo>
                  <a:pt x="283" y="518"/>
                </a:lnTo>
                <a:lnTo>
                  <a:pt x="280" y="520"/>
                </a:lnTo>
                <a:lnTo>
                  <a:pt x="275" y="522"/>
                </a:lnTo>
                <a:lnTo>
                  <a:pt x="270" y="524"/>
                </a:lnTo>
                <a:lnTo>
                  <a:pt x="0" y="525"/>
                </a:lnTo>
                <a:lnTo>
                  <a:pt x="0" y="0"/>
                </a:lnTo>
                <a:lnTo>
                  <a:pt x="67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ЛЕКСИКА</a:t>
            </a:r>
          </a:p>
        </p:txBody>
      </p:sp>
      <p:sp>
        <p:nvSpPr>
          <p:cNvPr id="9" name="Freeform 34"/>
          <p:cNvSpPr>
            <a:spLocks/>
          </p:cNvSpPr>
          <p:nvPr/>
        </p:nvSpPr>
        <p:spPr bwMode="auto">
          <a:xfrm>
            <a:off x="2857488" y="1428736"/>
            <a:ext cx="2643206" cy="2071701"/>
          </a:xfrm>
          <a:custGeom>
            <a:avLst/>
            <a:gdLst>
              <a:gd name="T0" fmla="*/ 133 w 814"/>
              <a:gd name="T1" fmla="*/ 312 h 525"/>
              <a:gd name="T2" fmla="*/ 123 w 814"/>
              <a:gd name="T3" fmla="*/ 307 h 525"/>
              <a:gd name="T4" fmla="*/ 105 w 814"/>
              <a:gd name="T5" fmla="*/ 315 h 525"/>
              <a:gd name="T6" fmla="*/ 76 w 814"/>
              <a:gd name="T7" fmla="*/ 335 h 525"/>
              <a:gd name="T8" fmla="*/ 51 w 814"/>
              <a:gd name="T9" fmla="*/ 342 h 525"/>
              <a:gd name="T10" fmla="*/ 33 w 814"/>
              <a:gd name="T11" fmla="*/ 336 h 525"/>
              <a:gd name="T12" fmla="*/ 12 w 814"/>
              <a:gd name="T13" fmla="*/ 313 h 525"/>
              <a:gd name="T14" fmla="*/ 3 w 814"/>
              <a:gd name="T15" fmla="*/ 287 h 525"/>
              <a:gd name="T16" fmla="*/ 1 w 814"/>
              <a:gd name="T17" fmla="*/ 250 h 525"/>
              <a:gd name="T18" fmla="*/ 9 w 814"/>
              <a:gd name="T19" fmla="*/ 219 h 525"/>
              <a:gd name="T20" fmla="*/ 26 w 814"/>
              <a:gd name="T21" fmla="*/ 195 h 525"/>
              <a:gd name="T22" fmla="*/ 44 w 814"/>
              <a:gd name="T23" fmla="*/ 185 h 525"/>
              <a:gd name="T24" fmla="*/ 61 w 814"/>
              <a:gd name="T25" fmla="*/ 183 h 525"/>
              <a:gd name="T26" fmla="*/ 85 w 814"/>
              <a:gd name="T27" fmla="*/ 193 h 525"/>
              <a:gd name="T28" fmla="*/ 112 w 814"/>
              <a:gd name="T29" fmla="*/ 211 h 525"/>
              <a:gd name="T30" fmla="*/ 126 w 814"/>
              <a:gd name="T31" fmla="*/ 215 h 525"/>
              <a:gd name="T32" fmla="*/ 135 w 814"/>
              <a:gd name="T33" fmla="*/ 208 h 525"/>
              <a:gd name="T34" fmla="*/ 141 w 814"/>
              <a:gd name="T35" fmla="*/ 0 h 525"/>
              <a:gd name="T36" fmla="*/ 810 w 814"/>
              <a:gd name="T37" fmla="*/ 205 h 525"/>
              <a:gd name="T38" fmla="*/ 801 w 814"/>
              <a:gd name="T39" fmla="*/ 214 h 525"/>
              <a:gd name="T40" fmla="*/ 789 w 814"/>
              <a:gd name="T41" fmla="*/ 214 h 525"/>
              <a:gd name="T42" fmla="*/ 756 w 814"/>
              <a:gd name="T43" fmla="*/ 193 h 525"/>
              <a:gd name="T44" fmla="*/ 737 w 814"/>
              <a:gd name="T45" fmla="*/ 184 h 525"/>
              <a:gd name="T46" fmla="*/ 720 w 814"/>
              <a:gd name="T47" fmla="*/ 184 h 525"/>
              <a:gd name="T48" fmla="*/ 702 w 814"/>
              <a:gd name="T49" fmla="*/ 192 h 525"/>
              <a:gd name="T50" fmla="*/ 686 w 814"/>
              <a:gd name="T51" fmla="*/ 210 h 525"/>
              <a:gd name="T52" fmla="*/ 675 w 814"/>
              <a:gd name="T53" fmla="*/ 240 h 525"/>
              <a:gd name="T54" fmla="*/ 673 w 814"/>
              <a:gd name="T55" fmla="*/ 272 h 525"/>
              <a:gd name="T56" fmla="*/ 682 w 814"/>
              <a:gd name="T57" fmla="*/ 308 h 525"/>
              <a:gd name="T58" fmla="*/ 694 w 814"/>
              <a:gd name="T59" fmla="*/ 325 h 525"/>
              <a:gd name="T60" fmla="*/ 709 w 814"/>
              <a:gd name="T61" fmla="*/ 338 h 525"/>
              <a:gd name="T62" fmla="*/ 727 w 814"/>
              <a:gd name="T63" fmla="*/ 342 h 525"/>
              <a:gd name="T64" fmla="*/ 755 w 814"/>
              <a:gd name="T65" fmla="*/ 331 h 525"/>
              <a:gd name="T66" fmla="*/ 783 w 814"/>
              <a:gd name="T67" fmla="*/ 311 h 525"/>
              <a:gd name="T68" fmla="*/ 801 w 814"/>
              <a:gd name="T69" fmla="*/ 308 h 525"/>
              <a:gd name="T70" fmla="*/ 810 w 814"/>
              <a:gd name="T71" fmla="*/ 318 h 525"/>
              <a:gd name="T72" fmla="*/ 544 w 814"/>
              <a:gd name="T73" fmla="*/ 525 h 525"/>
              <a:gd name="T74" fmla="*/ 524 w 814"/>
              <a:gd name="T75" fmla="*/ 515 h 525"/>
              <a:gd name="T76" fmla="*/ 522 w 814"/>
              <a:gd name="T77" fmla="*/ 504 h 525"/>
              <a:gd name="T78" fmla="*/ 534 w 814"/>
              <a:gd name="T79" fmla="*/ 481 h 525"/>
              <a:gd name="T80" fmla="*/ 554 w 814"/>
              <a:gd name="T81" fmla="*/ 450 h 525"/>
              <a:gd name="T82" fmla="*/ 556 w 814"/>
              <a:gd name="T83" fmla="*/ 429 h 525"/>
              <a:gd name="T84" fmla="*/ 544 w 814"/>
              <a:gd name="T85" fmla="*/ 407 h 525"/>
              <a:gd name="T86" fmla="*/ 522 w 814"/>
              <a:gd name="T87" fmla="*/ 392 h 525"/>
              <a:gd name="T88" fmla="*/ 497 w 814"/>
              <a:gd name="T89" fmla="*/ 384 h 525"/>
              <a:gd name="T90" fmla="*/ 455 w 814"/>
              <a:gd name="T91" fmla="*/ 385 h 525"/>
              <a:gd name="T92" fmla="*/ 426 w 814"/>
              <a:gd name="T93" fmla="*/ 396 h 525"/>
              <a:gd name="T94" fmla="*/ 407 w 814"/>
              <a:gd name="T95" fmla="*/ 412 h 525"/>
              <a:gd name="T96" fmla="*/ 399 w 814"/>
              <a:gd name="T97" fmla="*/ 431 h 525"/>
              <a:gd name="T98" fmla="*/ 399 w 814"/>
              <a:gd name="T99" fmla="*/ 448 h 525"/>
              <a:gd name="T100" fmla="*/ 413 w 814"/>
              <a:gd name="T101" fmla="*/ 475 h 525"/>
              <a:gd name="T102" fmla="*/ 430 w 814"/>
              <a:gd name="T103" fmla="*/ 501 h 525"/>
              <a:gd name="T104" fmla="*/ 430 w 814"/>
              <a:gd name="T105" fmla="*/ 512 h 525"/>
              <a:gd name="T106" fmla="*/ 420 w 814"/>
              <a:gd name="T107" fmla="*/ 521 h 525"/>
              <a:gd name="T108" fmla="*/ 141 w 814"/>
              <a:gd name="T109" fmla="*/ 329 h 5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5"/>
              <a:gd name="T167" fmla="*/ 814 w 814"/>
              <a:gd name="T168" fmla="*/ 525 h 5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5">
                <a:moveTo>
                  <a:pt x="141" y="329"/>
                </a:moveTo>
                <a:lnTo>
                  <a:pt x="138" y="319"/>
                </a:lnTo>
                <a:lnTo>
                  <a:pt x="136" y="315"/>
                </a:lnTo>
                <a:lnTo>
                  <a:pt x="133" y="312"/>
                </a:lnTo>
                <a:lnTo>
                  <a:pt x="131" y="310"/>
                </a:lnTo>
                <a:lnTo>
                  <a:pt x="128" y="308"/>
                </a:lnTo>
                <a:lnTo>
                  <a:pt x="126" y="307"/>
                </a:lnTo>
                <a:lnTo>
                  <a:pt x="123" y="307"/>
                </a:lnTo>
                <a:lnTo>
                  <a:pt x="120" y="308"/>
                </a:lnTo>
                <a:lnTo>
                  <a:pt x="117" y="308"/>
                </a:lnTo>
                <a:lnTo>
                  <a:pt x="111" y="311"/>
                </a:lnTo>
                <a:lnTo>
                  <a:pt x="105" y="315"/>
                </a:lnTo>
                <a:lnTo>
                  <a:pt x="98" y="320"/>
                </a:lnTo>
                <a:lnTo>
                  <a:pt x="91" y="326"/>
                </a:lnTo>
                <a:lnTo>
                  <a:pt x="83" y="331"/>
                </a:lnTo>
                <a:lnTo>
                  <a:pt x="76" y="335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2" y="340"/>
                </a:lnTo>
                <a:lnTo>
                  <a:pt x="38" y="338"/>
                </a:lnTo>
                <a:lnTo>
                  <a:pt x="33" y="336"/>
                </a:lnTo>
                <a:lnTo>
                  <a:pt x="25" y="329"/>
                </a:lnTo>
                <a:lnTo>
                  <a:pt x="21" y="325"/>
                </a:lnTo>
                <a:lnTo>
                  <a:pt x="18" y="321"/>
                </a:lnTo>
                <a:lnTo>
                  <a:pt x="12" y="313"/>
                </a:lnTo>
                <a:lnTo>
                  <a:pt x="10" y="308"/>
                </a:lnTo>
                <a:lnTo>
                  <a:pt x="7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7" y="206"/>
                </a:lnTo>
                <a:lnTo>
                  <a:pt x="20" y="202"/>
                </a:lnTo>
                <a:lnTo>
                  <a:pt x="26" y="195"/>
                </a:lnTo>
                <a:lnTo>
                  <a:pt x="30" y="192"/>
                </a:lnTo>
                <a:lnTo>
                  <a:pt x="35" y="190"/>
                </a:lnTo>
                <a:lnTo>
                  <a:pt x="39" y="187"/>
                </a:lnTo>
                <a:lnTo>
                  <a:pt x="44" y="185"/>
                </a:lnTo>
                <a:lnTo>
                  <a:pt x="48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5" y="184"/>
                </a:lnTo>
                <a:lnTo>
                  <a:pt x="70" y="185"/>
                </a:lnTo>
                <a:lnTo>
                  <a:pt x="77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6" y="207"/>
                </a:lnTo>
                <a:lnTo>
                  <a:pt x="112" y="211"/>
                </a:lnTo>
                <a:lnTo>
                  <a:pt x="118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7" y="204"/>
                </a:lnTo>
                <a:lnTo>
                  <a:pt x="140" y="200"/>
                </a:lnTo>
                <a:lnTo>
                  <a:pt x="141" y="195"/>
                </a:lnTo>
                <a:lnTo>
                  <a:pt x="141" y="0"/>
                </a:lnTo>
                <a:lnTo>
                  <a:pt x="814" y="0"/>
                </a:lnTo>
                <a:lnTo>
                  <a:pt x="814" y="196"/>
                </a:lnTo>
                <a:lnTo>
                  <a:pt x="812" y="201"/>
                </a:lnTo>
                <a:lnTo>
                  <a:pt x="810" y="205"/>
                </a:lnTo>
                <a:lnTo>
                  <a:pt x="808" y="208"/>
                </a:lnTo>
                <a:lnTo>
                  <a:pt x="805" y="211"/>
                </a:lnTo>
                <a:lnTo>
                  <a:pt x="803" y="213"/>
                </a:lnTo>
                <a:lnTo>
                  <a:pt x="801" y="214"/>
                </a:lnTo>
                <a:lnTo>
                  <a:pt x="798" y="215"/>
                </a:lnTo>
                <a:lnTo>
                  <a:pt x="795" y="215"/>
                </a:lnTo>
                <a:lnTo>
                  <a:pt x="792" y="215"/>
                </a:lnTo>
                <a:lnTo>
                  <a:pt x="789" y="214"/>
                </a:lnTo>
                <a:lnTo>
                  <a:pt x="783" y="211"/>
                </a:lnTo>
                <a:lnTo>
                  <a:pt x="777" y="207"/>
                </a:lnTo>
                <a:lnTo>
                  <a:pt x="770" y="203"/>
                </a:lnTo>
                <a:lnTo>
                  <a:pt x="756" y="193"/>
                </a:lnTo>
                <a:lnTo>
                  <a:pt x="749" y="189"/>
                </a:lnTo>
                <a:lnTo>
                  <a:pt x="745" y="187"/>
                </a:lnTo>
                <a:lnTo>
                  <a:pt x="741" y="185"/>
                </a:lnTo>
                <a:lnTo>
                  <a:pt x="737" y="184"/>
                </a:lnTo>
                <a:lnTo>
                  <a:pt x="733" y="183"/>
                </a:lnTo>
                <a:lnTo>
                  <a:pt x="728" y="183"/>
                </a:lnTo>
                <a:lnTo>
                  <a:pt x="724" y="183"/>
                </a:lnTo>
                <a:lnTo>
                  <a:pt x="720" y="184"/>
                </a:lnTo>
                <a:lnTo>
                  <a:pt x="715" y="185"/>
                </a:lnTo>
                <a:lnTo>
                  <a:pt x="711" y="187"/>
                </a:lnTo>
                <a:lnTo>
                  <a:pt x="706" y="190"/>
                </a:lnTo>
                <a:lnTo>
                  <a:pt x="702" y="192"/>
                </a:lnTo>
                <a:lnTo>
                  <a:pt x="699" y="195"/>
                </a:lnTo>
                <a:lnTo>
                  <a:pt x="695" y="199"/>
                </a:lnTo>
                <a:lnTo>
                  <a:pt x="692" y="202"/>
                </a:lnTo>
                <a:lnTo>
                  <a:pt x="686" y="210"/>
                </a:lnTo>
                <a:lnTo>
                  <a:pt x="682" y="219"/>
                </a:lnTo>
                <a:lnTo>
                  <a:pt x="680" y="224"/>
                </a:lnTo>
                <a:lnTo>
                  <a:pt x="678" y="229"/>
                </a:lnTo>
                <a:lnTo>
                  <a:pt x="675" y="240"/>
                </a:lnTo>
                <a:lnTo>
                  <a:pt x="673" y="250"/>
                </a:lnTo>
                <a:lnTo>
                  <a:pt x="673" y="255"/>
                </a:lnTo>
                <a:lnTo>
                  <a:pt x="673" y="261"/>
                </a:lnTo>
                <a:lnTo>
                  <a:pt x="673" y="272"/>
                </a:lnTo>
                <a:lnTo>
                  <a:pt x="674" y="282"/>
                </a:lnTo>
                <a:lnTo>
                  <a:pt x="677" y="293"/>
                </a:lnTo>
                <a:lnTo>
                  <a:pt x="680" y="304"/>
                </a:lnTo>
                <a:lnTo>
                  <a:pt x="682" y="308"/>
                </a:lnTo>
                <a:lnTo>
                  <a:pt x="685" y="313"/>
                </a:lnTo>
                <a:lnTo>
                  <a:pt x="687" y="317"/>
                </a:lnTo>
                <a:lnTo>
                  <a:pt x="690" y="321"/>
                </a:lnTo>
                <a:lnTo>
                  <a:pt x="694" y="325"/>
                </a:lnTo>
                <a:lnTo>
                  <a:pt x="697" y="329"/>
                </a:lnTo>
                <a:lnTo>
                  <a:pt x="701" y="332"/>
                </a:lnTo>
                <a:lnTo>
                  <a:pt x="705" y="336"/>
                </a:lnTo>
                <a:lnTo>
                  <a:pt x="709" y="338"/>
                </a:lnTo>
                <a:lnTo>
                  <a:pt x="714" y="340"/>
                </a:lnTo>
                <a:lnTo>
                  <a:pt x="718" y="341"/>
                </a:lnTo>
                <a:lnTo>
                  <a:pt x="722" y="342"/>
                </a:lnTo>
                <a:lnTo>
                  <a:pt x="727" y="342"/>
                </a:lnTo>
                <a:lnTo>
                  <a:pt x="731" y="342"/>
                </a:lnTo>
                <a:lnTo>
                  <a:pt x="739" y="339"/>
                </a:lnTo>
                <a:lnTo>
                  <a:pt x="747" y="336"/>
                </a:lnTo>
                <a:lnTo>
                  <a:pt x="755" y="331"/>
                </a:lnTo>
                <a:lnTo>
                  <a:pt x="762" y="326"/>
                </a:lnTo>
                <a:lnTo>
                  <a:pt x="769" y="320"/>
                </a:lnTo>
                <a:lnTo>
                  <a:pt x="776" y="316"/>
                </a:lnTo>
                <a:lnTo>
                  <a:pt x="783" y="311"/>
                </a:lnTo>
                <a:lnTo>
                  <a:pt x="789" y="309"/>
                </a:lnTo>
                <a:lnTo>
                  <a:pt x="792" y="308"/>
                </a:lnTo>
                <a:lnTo>
                  <a:pt x="795" y="307"/>
                </a:lnTo>
                <a:lnTo>
                  <a:pt x="801" y="308"/>
                </a:lnTo>
                <a:lnTo>
                  <a:pt x="803" y="309"/>
                </a:lnTo>
                <a:lnTo>
                  <a:pt x="806" y="312"/>
                </a:lnTo>
                <a:lnTo>
                  <a:pt x="808" y="314"/>
                </a:lnTo>
                <a:lnTo>
                  <a:pt x="810" y="318"/>
                </a:lnTo>
                <a:lnTo>
                  <a:pt x="812" y="322"/>
                </a:lnTo>
                <a:lnTo>
                  <a:pt x="814" y="328"/>
                </a:lnTo>
                <a:lnTo>
                  <a:pt x="814" y="525"/>
                </a:lnTo>
                <a:lnTo>
                  <a:pt x="544" y="525"/>
                </a:lnTo>
                <a:lnTo>
                  <a:pt x="533" y="521"/>
                </a:lnTo>
                <a:lnTo>
                  <a:pt x="529" y="519"/>
                </a:lnTo>
                <a:lnTo>
                  <a:pt x="526" y="517"/>
                </a:lnTo>
                <a:lnTo>
                  <a:pt x="524" y="515"/>
                </a:lnTo>
                <a:lnTo>
                  <a:pt x="522" y="512"/>
                </a:lnTo>
                <a:lnTo>
                  <a:pt x="522" y="509"/>
                </a:lnTo>
                <a:lnTo>
                  <a:pt x="521" y="507"/>
                </a:lnTo>
                <a:lnTo>
                  <a:pt x="522" y="504"/>
                </a:lnTo>
                <a:lnTo>
                  <a:pt x="522" y="501"/>
                </a:lnTo>
                <a:lnTo>
                  <a:pt x="525" y="495"/>
                </a:lnTo>
                <a:lnTo>
                  <a:pt x="529" y="487"/>
                </a:lnTo>
                <a:lnTo>
                  <a:pt x="534" y="481"/>
                </a:lnTo>
                <a:lnTo>
                  <a:pt x="541" y="473"/>
                </a:lnTo>
                <a:lnTo>
                  <a:pt x="546" y="466"/>
                </a:lnTo>
                <a:lnTo>
                  <a:pt x="551" y="458"/>
                </a:lnTo>
                <a:lnTo>
                  <a:pt x="554" y="450"/>
                </a:lnTo>
                <a:lnTo>
                  <a:pt x="557" y="442"/>
                </a:lnTo>
                <a:lnTo>
                  <a:pt x="557" y="438"/>
                </a:lnTo>
                <a:lnTo>
                  <a:pt x="557" y="433"/>
                </a:lnTo>
                <a:lnTo>
                  <a:pt x="556" y="429"/>
                </a:lnTo>
                <a:lnTo>
                  <a:pt x="555" y="424"/>
                </a:lnTo>
                <a:lnTo>
                  <a:pt x="553" y="419"/>
                </a:lnTo>
                <a:lnTo>
                  <a:pt x="551" y="415"/>
                </a:lnTo>
                <a:lnTo>
                  <a:pt x="544" y="407"/>
                </a:lnTo>
                <a:lnTo>
                  <a:pt x="539" y="404"/>
                </a:lnTo>
                <a:lnTo>
                  <a:pt x="535" y="400"/>
                </a:lnTo>
                <a:lnTo>
                  <a:pt x="527" y="395"/>
                </a:lnTo>
                <a:lnTo>
                  <a:pt x="522" y="392"/>
                </a:lnTo>
                <a:lnTo>
                  <a:pt x="518" y="390"/>
                </a:lnTo>
                <a:lnTo>
                  <a:pt x="508" y="387"/>
                </a:lnTo>
                <a:lnTo>
                  <a:pt x="502" y="385"/>
                </a:lnTo>
                <a:lnTo>
                  <a:pt x="497" y="384"/>
                </a:lnTo>
                <a:lnTo>
                  <a:pt x="487" y="383"/>
                </a:lnTo>
                <a:lnTo>
                  <a:pt x="476" y="383"/>
                </a:lnTo>
                <a:lnTo>
                  <a:pt x="465" y="383"/>
                </a:lnTo>
                <a:lnTo>
                  <a:pt x="455" y="385"/>
                </a:lnTo>
                <a:lnTo>
                  <a:pt x="445" y="388"/>
                </a:lnTo>
                <a:lnTo>
                  <a:pt x="440" y="390"/>
                </a:lnTo>
                <a:lnTo>
                  <a:pt x="435" y="392"/>
                </a:lnTo>
                <a:lnTo>
                  <a:pt x="426" y="396"/>
                </a:lnTo>
                <a:lnTo>
                  <a:pt x="422" y="399"/>
                </a:lnTo>
                <a:lnTo>
                  <a:pt x="418" y="402"/>
                </a:lnTo>
                <a:lnTo>
                  <a:pt x="410" y="409"/>
                </a:lnTo>
                <a:lnTo>
                  <a:pt x="407" y="412"/>
                </a:lnTo>
                <a:lnTo>
                  <a:pt x="405" y="416"/>
                </a:lnTo>
                <a:lnTo>
                  <a:pt x="402" y="421"/>
                </a:lnTo>
                <a:lnTo>
                  <a:pt x="400" y="425"/>
                </a:lnTo>
                <a:lnTo>
                  <a:pt x="399" y="431"/>
                </a:lnTo>
                <a:lnTo>
                  <a:pt x="398" y="435"/>
                </a:lnTo>
                <a:lnTo>
                  <a:pt x="398" y="440"/>
                </a:lnTo>
                <a:lnTo>
                  <a:pt x="398" y="444"/>
                </a:lnTo>
                <a:lnTo>
                  <a:pt x="399" y="448"/>
                </a:lnTo>
                <a:lnTo>
                  <a:pt x="400" y="452"/>
                </a:lnTo>
                <a:lnTo>
                  <a:pt x="404" y="460"/>
                </a:lnTo>
                <a:lnTo>
                  <a:pt x="408" y="467"/>
                </a:lnTo>
                <a:lnTo>
                  <a:pt x="413" y="475"/>
                </a:lnTo>
                <a:lnTo>
                  <a:pt x="419" y="482"/>
                </a:lnTo>
                <a:lnTo>
                  <a:pt x="423" y="488"/>
                </a:lnTo>
                <a:lnTo>
                  <a:pt x="427" y="495"/>
                </a:lnTo>
                <a:lnTo>
                  <a:pt x="430" y="501"/>
                </a:lnTo>
                <a:lnTo>
                  <a:pt x="430" y="504"/>
                </a:lnTo>
                <a:lnTo>
                  <a:pt x="431" y="507"/>
                </a:lnTo>
                <a:lnTo>
                  <a:pt x="431" y="509"/>
                </a:lnTo>
                <a:lnTo>
                  <a:pt x="430" y="512"/>
                </a:lnTo>
                <a:lnTo>
                  <a:pt x="428" y="514"/>
                </a:lnTo>
                <a:lnTo>
                  <a:pt x="426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0" y="525"/>
                </a:lnTo>
                <a:lnTo>
                  <a:pt x="141" y="525"/>
                </a:lnTo>
                <a:lnTo>
                  <a:pt x="141" y="329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lIns="122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ЗВУКОВОЙ АНАЛИЗ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И СИНТЕЗ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0" name="Freeform 35"/>
          <p:cNvSpPr>
            <a:spLocks/>
          </p:cNvSpPr>
          <p:nvPr/>
        </p:nvSpPr>
        <p:spPr bwMode="auto">
          <a:xfrm>
            <a:off x="5000628" y="1428736"/>
            <a:ext cx="2857520" cy="2072659"/>
          </a:xfrm>
          <a:custGeom>
            <a:avLst/>
            <a:gdLst>
              <a:gd name="T0" fmla="*/ 538 w 817"/>
              <a:gd name="T1" fmla="*/ 522 h 525"/>
              <a:gd name="T2" fmla="*/ 527 w 817"/>
              <a:gd name="T3" fmla="*/ 515 h 525"/>
              <a:gd name="T4" fmla="*/ 523 w 817"/>
              <a:gd name="T5" fmla="*/ 506 h 525"/>
              <a:gd name="T6" fmla="*/ 530 w 817"/>
              <a:gd name="T7" fmla="*/ 489 h 525"/>
              <a:gd name="T8" fmla="*/ 551 w 817"/>
              <a:gd name="T9" fmla="*/ 458 h 525"/>
              <a:gd name="T10" fmla="*/ 557 w 817"/>
              <a:gd name="T11" fmla="*/ 442 h 525"/>
              <a:gd name="T12" fmla="*/ 556 w 817"/>
              <a:gd name="T13" fmla="*/ 425 h 525"/>
              <a:gd name="T14" fmla="*/ 553 w 817"/>
              <a:gd name="T15" fmla="*/ 416 h 525"/>
              <a:gd name="T16" fmla="*/ 544 w 817"/>
              <a:gd name="T17" fmla="*/ 405 h 525"/>
              <a:gd name="T18" fmla="*/ 528 w 817"/>
              <a:gd name="T19" fmla="*/ 393 h 525"/>
              <a:gd name="T20" fmla="*/ 512 w 817"/>
              <a:gd name="T21" fmla="*/ 387 h 525"/>
              <a:gd name="T22" fmla="*/ 489 w 817"/>
              <a:gd name="T23" fmla="*/ 383 h 525"/>
              <a:gd name="T24" fmla="*/ 453 w 817"/>
              <a:gd name="T25" fmla="*/ 385 h 525"/>
              <a:gd name="T26" fmla="*/ 431 w 817"/>
              <a:gd name="T27" fmla="*/ 393 h 525"/>
              <a:gd name="T28" fmla="*/ 417 w 817"/>
              <a:gd name="T29" fmla="*/ 403 h 525"/>
              <a:gd name="T30" fmla="*/ 406 w 817"/>
              <a:gd name="T31" fmla="*/ 416 h 525"/>
              <a:gd name="T32" fmla="*/ 400 w 817"/>
              <a:gd name="T33" fmla="*/ 431 h 525"/>
              <a:gd name="T34" fmla="*/ 400 w 817"/>
              <a:gd name="T35" fmla="*/ 444 h 525"/>
              <a:gd name="T36" fmla="*/ 406 w 817"/>
              <a:gd name="T37" fmla="*/ 460 h 525"/>
              <a:gd name="T38" fmla="*/ 420 w 817"/>
              <a:gd name="T39" fmla="*/ 482 h 525"/>
              <a:gd name="T40" fmla="*/ 431 w 817"/>
              <a:gd name="T41" fmla="*/ 501 h 525"/>
              <a:gd name="T42" fmla="*/ 431 w 817"/>
              <a:gd name="T43" fmla="*/ 509 h 525"/>
              <a:gd name="T44" fmla="*/ 427 w 817"/>
              <a:gd name="T45" fmla="*/ 517 h 525"/>
              <a:gd name="T46" fmla="*/ 416 w 817"/>
              <a:gd name="T47" fmla="*/ 523 h 525"/>
              <a:gd name="T48" fmla="*/ 141 w 817"/>
              <a:gd name="T49" fmla="*/ 327 h 525"/>
              <a:gd name="T50" fmla="*/ 130 w 817"/>
              <a:gd name="T51" fmla="*/ 309 h 525"/>
              <a:gd name="T52" fmla="*/ 122 w 817"/>
              <a:gd name="T53" fmla="*/ 307 h 525"/>
              <a:gd name="T54" fmla="*/ 110 w 817"/>
              <a:gd name="T55" fmla="*/ 312 h 525"/>
              <a:gd name="T56" fmla="*/ 82 w 817"/>
              <a:gd name="T57" fmla="*/ 331 h 525"/>
              <a:gd name="T58" fmla="*/ 70 w 817"/>
              <a:gd name="T59" fmla="*/ 338 h 525"/>
              <a:gd name="T60" fmla="*/ 54 w 817"/>
              <a:gd name="T61" fmla="*/ 342 h 525"/>
              <a:gd name="T62" fmla="*/ 41 w 817"/>
              <a:gd name="T63" fmla="*/ 340 h 525"/>
              <a:gd name="T64" fmla="*/ 24 w 817"/>
              <a:gd name="T65" fmla="*/ 329 h 525"/>
              <a:gd name="T66" fmla="*/ 12 w 817"/>
              <a:gd name="T67" fmla="*/ 313 h 525"/>
              <a:gd name="T68" fmla="*/ 4 w 817"/>
              <a:gd name="T69" fmla="*/ 293 h 525"/>
              <a:gd name="T70" fmla="*/ 0 w 817"/>
              <a:gd name="T71" fmla="*/ 272 h 525"/>
              <a:gd name="T72" fmla="*/ 2 w 817"/>
              <a:gd name="T73" fmla="*/ 240 h 525"/>
              <a:gd name="T74" fmla="*/ 9 w 817"/>
              <a:gd name="T75" fmla="*/ 219 h 525"/>
              <a:gd name="T76" fmla="*/ 19 w 817"/>
              <a:gd name="T77" fmla="*/ 202 h 525"/>
              <a:gd name="T78" fmla="*/ 33 w 817"/>
              <a:gd name="T79" fmla="*/ 190 h 525"/>
              <a:gd name="T80" fmla="*/ 47 w 817"/>
              <a:gd name="T81" fmla="*/ 184 h 525"/>
              <a:gd name="T82" fmla="*/ 60 w 817"/>
              <a:gd name="T83" fmla="*/ 183 h 525"/>
              <a:gd name="T84" fmla="*/ 76 w 817"/>
              <a:gd name="T85" fmla="*/ 189 h 525"/>
              <a:gd name="T86" fmla="*/ 97 w 817"/>
              <a:gd name="T87" fmla="*/ 203 h 525"/>
              <a:gd name="T88" fmla="*/ 116 w 817"/>
              <a:gd name="T89" fmla="*/ 214 h 525"/>
              <a:gd name="T90" fmla="*/ 125 w 817"/>
              <a:gd name="T91" fmla="*/ 215 h 525"/>
              <a:gd name="T92" fmla="*/ 132 w 817"/>
              <a:gd name="T93" fmla="*/ 211 h 525"/>
              <a:gd name="T94" fmla="*/ 141 w 817"/>
              <a:gd name="T95" fmla="*/ 196 h 525"/>
              <a:gd name="T96" fmla="*/ 817 w 817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5"/>
              <a:gd name="T149" fmla="*/ 817 w 817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5">
                <a:moveTo>
                  <a:pt x="817" y="525"/>
                </a:moveTo>
                <a:lnTo>
                  <a:pt x="546" y="525"/>
                </a:lnTo>
                <a:lnTo>
                  <a:pt x="538" y="522"/>
                </a:lnTo>
                <a:lnTo>
                  <a:pt x="532" y="520"/>
                </a:lnTo>
                <a:lnTo>
                  <a:pt x="528" y="516"/>
                </a:lnTo>
                <a:lnTo>
                  <a:pt x="527" y="515"/>
                </a:lnTo>
                <a:lnTo>
                  <a:pt x="525" y="513"/>
                </a:lnTo>
                <a:lnTo>
                  <a:pt x="524" y="510"/>
                </a:lnTo>
                <a:lnTo>
                  <a:pt x="523" y="506"/>
                </a:lnTo>
                <a:lnTo>
                  <a:pt x="524" y="502"/>
                </a:lnTo>
                <a:lnTo>
                  <a:pt x="525" y="498"/>
                </a:lnTo>
                <a:lnTo>
                  <a:pt x="530" y="489"/>
                </a:lnTo>
                <a:lnTo>
                  <a:pt x="537" y="479"/>
                </a:lnTo>
                <a:lnTo>
                  <a:pt x="547" y="466"/>
                </a:lnTo>
                <a:lnTo>
                  <a:pt x="551" y="458"/>
                </a:lnTo>
                <a:lnTo>
                  <a:pt x="554" y="451"/>
                </a:lnTo>
                <a:lnTo>
                  <a:pt x="556" y="445"/>
                </a:lnTo>
                <a:lnTo>
                  <a:pt x="557" y="442"/>
                </a:lnTo>
                <a:lnTo>
                  <a:pt x="558" y="438"/>
                </a:lnTo>
                <a:lnTo>
                  <a:pt x="558" y="432"/>
                </a:lnTo>
                <a:lnTo>
                  <a:pt x="556" y="425"/>
                </a:lnTo>
                <a:lnTo>
                  <a:pt x="556" y="422"/>
                </a:lnTo>
                <a:lnTo>
                  <a:pt x="555" y="420"/>
                </a:lnTo>
                <a:lnTo>
                  <a:pt x="553" y="416"/>
                </a:lnTo>
                <a:lnTo>
                  <a:pt x="550" y="412"/>
                </a:lnTo>
                <a:lnTo>
                  <a:pt x="548" y="408"/>
                </a:lnTo>
                <a:lnTo>
                  <a:pt x="544" y="405"/>
                </a:lnTo>
                <a:lnTo>
                  <a:pt x="541" y="402"/>
                </a:lnTo>
                <a:lnTo>
                  <a:pt x="532" y="396"/>
                </a:lnTo>
                <a:lnTo>
                  <a:pt x="528" y="393"/>
                </a:lnTo>
                <a:lnTo>
                  <a:pt x="523" y="391"/>
                </a:lnTo>
                <a:lnTo>
                  <a:pt x="518" y="389"/>
                </a:lnTo>
                <a:lnTo>
                  <a:pt x="512" y="387"/>
                </a:lnTo>
                <a:lnTo>
                  <a:pt x="501" y="384"/>
                </a:lnTo>
                <a:lnTo>
                  <a:pt x="494" y="383"/>
                </a:lnTo>
                <a:lnTo>
                  <a:pt x="489" y="383"/>
                </a:lnTo>
                <a:lnTo>
                  <a:pt x="477" y="382"/>
                </a:lnTo>
                <a:lnTo>
                  <a:pt x="465" y="383"/>
                </a:lnTo>
                <a:lnTo>
                  <a:pt x="453" y="385"/>
                </a:lnTo>
                <a:lnTo>
                  <a:pt x="442" y="388"/>
                </a:lnTo>
                <a:lnTo>
                  <a:pt x="436" y="391"/>
                </a:lnTo>
                <a:lnTo>
                  <a:pt x="431" y="393"/>
                </a:lnTo>
                <a:lnTo>
                  <a:pt x="426" y="396"/>
                </a:lnTo>
                <a:lnTo>
                  <a:pt x="422" y="399"/>
                </a:lnTo>
                <a:lnTo>
                  <a:pt x="417" y="403"/>
                </a:lnTo>
                <a:lnTo>
                  <a:pt x="413" y="407"/>
                </a:lnTo>
                <a:lnTo>
                  <a:pt x="410" y="411"/>
                </a:lnTo>
                <a:lnTo>
                  <a:pt x="406" y="416"/>
                </a:lnTo>
                <a:lnTo>
                  <a:pt x="404" y="420"/>
                </a:lnTo>
                <a:lnTo>
                  <a:pt x="402" y="425"/>
                </a:lnTo>
                <a:lnTo>
                  <a:pt x="400" y="431"/>
                </a:lnTo>
                <a:lnTo>
                  <a:pt x="400" y="435"/>
                </a:lnTo>
                <a:lnTo>
                  <a:pt x="400" y="439"/>
                </a:lnTo>
                <a:lnTo>
                  <a:pt x="400" y="444"/>
                </a:lnTo>
                <a:lnTo>
                  <a:pt x="401" y="448"/>
                </a:lnTo>
                <a:lnTo>
                  <a:pt x="402" y="452"/>
                </a:lnTo>
                <a:lnTo>
                  <a:pt x="406" y="460"/>
                </a:lnTo>
                <a:lnTo>
                  <a:pt x="410" y="468"/>
                </a:lnTo>
                <a:lnTo>
                  <a:pt x="415" y="475"/>
                </a:lnTo>
                <a:lnTo>
                  <a:pt x="420" y="482"/>
                </a:lnTo>
                <a:lnTo>
                  <a:pt x="424" y="488"/>
                </a:lnTo>
                <a:lnTo>
                  <a:pt x="428" y="495"/>
                </a:lnTo>
                <a:lnTo>
                  <a:pt x="431" y="501"/>
                </a:lnTo>
                <a:lnTo>
                  <a:pt x="431" y="504"/>
                </a:lnTo>
                <a:lnTo>
                  <a:pt x="432" y="507"/>
                </a:lnTo>
                <a:lnTo>
                  <a:pt x="431" y="509"/>
                </a:lnTo>
                <a:lnTo>
                  <a:pt x="430" y="512"/>
                </a:lnTo>
                <a:lnTo>
                  <a:pt x="429" y="514"/>
                </a:lnTo>
                <a:lnTo>
                  <a:pt x="427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1" y="525"/>
                </a:lnTo>
                <a:lnTo>
                  <a:pt x="141" y="525"/>
                </a:lnTo>
                <a:lnTo>
                  <a:pt x="141" y="327"/>
                </a:lnTo>
                <a:lnTo>
                  <a:pt x="137" y="317"/>
                </a:lnTo>
                <a:lnTo>
                  <a:pt x="132" y="311"/>
                </a:lnTo>
                <a:lnTo>
                  <a:pt x="130" y="309"/>
                </a:lnTo>
                <a:lnTo>
                  <a:pt x="128" y="308"/>
                </a:lnTo>
                <a:lnTo>
                  <a:pt x="125" y="307"/>
                </a:lnTo>
                <a:lnTo>
                  <a:pt x="122" y="307"/>
                </a:lnTo>
                <a:lnTo>
                  <a:pt x="119" y="308"/>
                </a:lnTo>
                <a:lnTo>
                  <a:pt x="116" y="309"/>
                </a:lnTo>
                <a:lnTo>
                  <a:pt x="110" y="312"/>
                </a:lnTo>
                <a:lnTo>
                  <a:pt x="103" y="316"/>
                </a:lnTo>
                <a:lnTo>
                  <a:pt x="96" y="321"/>
                </a:lnTo>
                <a:lnTo>
                  <a:pt x="82" y="331"/>
                </a:lnTo>
                <a:lnTo>
                  <a:pt x="78" y="333"/>
                </a:lnTo>
                <a:lnTo>
                  <a:pt x="74" y="336"/>
                </a:lnTo>
                <a:lnTo>
                  <a:pt x="70" y="338"/>
                </a:lnTo>
                <a:lnTo>
                  <a:pt x="66" y="339"/>
                </a:lnTo>
                <a:lnTo>
                  <a:pt x="58" y="342"/>
                </a:lnTo>
                <a:lnTo>
                  <a:pt x="54" y="342"/>
                </a:lnTo>
                <a:lnTo>
                  <a:pt x="49" y="342"/>
                </a:lnTo>
                <a:lnTo>
                  <a:pt x="45" y="341"/>
                </a:lnTo>
                <a:lnTo>
                  <a:pt x="41" y="340"/>
                </a:lnTo>
                <a:lnTo>
                  <a:pt x="37" y="338"/>
                </a:lnTo>
                <a:lnTo>
                  <a:pt x="32" y="336"/>
                </a:lnTo>
                <a:lnTo>
                  <a:pt x="24" y="329"/>
                </a:lnTo>
                <a:lnTo>
                  <a:pt x="21" y="325"/>
                </a:lnTo>
                <a:lnTo>
                  <a:pt x="17" y="321"/>
                </a:lnTo>
                <a:lnTo>
                  <a:pt x="12" y="313"/>
                </a:lnTo>
                <a:lnTo>
                  <a:pt x="9" y="308"/>
                </a:lnTo>
                <a:lnTo>
                  <a:pt x="7" y="304"/>
                </a:lnTo>
                <a:lnTo>
                  <a:pt x="4" y="293"/>
                </a:lnTo>
                <a:lnTo>
                  <a:pt x="2" y="287"/>
                </a:lnTo>
                <a:lnTo>
                  <a:pt x="1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2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6" y="206"/>
                </a:lnTo>
                <a:lnTo>
                  <a:pt x="19" y="202"/>
                </a:lnTo>
                <a:lnTo>
                  <a:pt x="26" y="195"/>
                </a:lnTo>
                <a:lnTo>
                  <a:pt x="29" y="192"/>
                </a:lnTo>
                <a:lnTo>
                  <a:pt x="33" y="190"/>
                </a:lnTo>
                <a:lnTo>
                  <a:pt x="38" y="187"/>
                </a:lnTo>
                <a:lnTo>
                  <a:pt x="42" y="185"/>
                </a:lnTo>
                <a:lnTo>
                  <a:pt x="47" y="184"/>
                </a:lnTo>
                <a:lnTo>
                  <a:pt x="51" y="183"/>
                </a:lnTo>
                <a:lnTo>
                  <a:pt x="56" y="183"/>
                </a:lnTo>
                <a:lnTo>
                  <a:pt x="60" y="183"/>
                </a:lnTo>
                <a:lnTo>
                  <a:pt x="64" y="184"/>
                </a:lnTo>
                <a:lnTo>
                  <a:pt x="68" y="185"/>
                </a:lnTo>
                <a:lnTo>
                  <a:pt x="76" y="189"/>
                </a:lnTo>
                <a:lnTo>
                  <a:pt x="83" y="193"/>
                </a:lnTo>
                <a:lnTo>
                  <a:pt x="91" y="198"/>
                </a:lnTo>
                <a:lnTo>
                  <a:pt x="97" y="203"/>
                </a:lnTo>
                <a:lnTo>
                  <a:pt x="104" y="207"/>
                </a:lnTo>
                <a:lnTo>
                  <a:pt x="110" y="211"/>
                </a:lnTo>
                <a:lnTo>
                  <a:pt x="116" y="214"/>
                </a:lnTo>
                <a:lnTo>
                  <a:pt x="119" y="215"/>
                </a:lnTo>
                <a:lnTo>
                  <a:pt x="122" y="215"/>
                </a:lnTo>
                <a:lnTo>
                  <a:pt x="125" y="215"/>
                </a:lnTo>
                <a:lnTo>
                  <a:pt x="128" y="214"/>
                </a:lnTo>
                <a:lnTo>
                  <a:pt x="130" y="213"/>
                </a:lnTo>
                <a:lnTo>
                  <a:pt x="132" y="211"/>
                </a:lnTo>
                <a:lnTo>
                  <a:pt x="137" y="205"/>
                </a:lnTo>
                <a:lnTo>
                  <a:pt x="139" y="201"/>
                </a:lnTo>
                <a:lnTo>
                  <a:pt x="141" y="196"/>
                </a:lnTo>
                <a:lnTo>
                  <a:pt x="141" y="0"/>
                </a:lnTo>
                <a:lnTo>
                  <a:pt x="817" y="0"/>
                </a:lnTo>
                <a:lnTo>
                  <a:pt x="817" y="525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КОРРЕКЦИЯ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ЗВУКОПРОИЗНОШЕНИЯ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500042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Использование наглядного моделирования в коррекционной работе: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reeform 31"/>
          <p:cNvSpPr>
            <a:spLocks/>
          </p:cNvSpPr>
          <p:nvPr/>
        </p:nvSpPr>
        <p:spPr bwMode="auto">
          <a:xfrm rot="16200000">
            <a:off x="785786" y="3571876"/>
            <a:ext cx="2214578" cy="2643206"/>
          </a:xfrm>
          <a:custGeom>
            <a:avLst/>
            <a:gdLst>
              <a:gd name="T0" fmla="*/ 9 w 673"/>
              <a:gd name="T1" fmla="*/ 454 h 667"/>
              <a:gd name="T2" fmla="*/ 18 w 673"/>
              <a:gd name="T3" fmla="*/ 449 h 667"/>
              <a:gd name="T4" fmla="*/ 34 w 673"/>
              <a:gd name="T5" fmla="*/ 455 h 667"/>
              <a:gd name="T6" fmla="*/ 65 w 673"/>
              <a:gd name="T7" fmla="*/ 476 h 667"/>
              <a:gd name="T8" fmla="*/ 85 w 673"/>
              <a:gd name="T9" fmla="*/ 484 h 667"/>
              <a:gd name="T10" fmla="*/ 104 w 673"/>
              <a:gd name="T11" fmla="*/ 481 h 667"/>
              <a:gd name="T12" fmla="*/ 124 w 673"/>
              <a:gd name="T13" fmla="*/ 463 h 667"/>
              <a:gd name="T14" fmla="*/ 138 w 673"/>
              <a:gd name="T15" fmla="*/ 435 h 667"/>
              <a:gd name="T16" fmla="*/ 142 w 673"/>
              <a:gd name="T17" fmla="*/ 403 h 667"/>
              <a:gd name="T18" fmla="*/ 135 w 673"/>
              <a:gd name="T19" fmla="*/ 366 h 667"/>
              <a:gd name="T20" fmla="*/ 122 w 673"/>
              <a:gd name="T21" fmla="*/ 344 h 667"/>
              <a:gd name="T22" fmla="*/ 103 w 673"/>
              <a:gd name="T23" fmla="*/ 329 h 667"/>
              <a:gd name="T24" fmla="*/ 82 w 673"/>
              <a:gd name="T25" fmla="*/ 325 h 667"/>
              <a:gd name="T26" fmla="*/ 58 w 673"/>
              <a:gd name="T27" fmla="*/ 335 h 667"/>
              <a:gd name="T28" fmla="*/ 26 w 673"/>
              <a:gd name="T29" fmla="*/ 356 h 667"/>
              <a:gd name="T30" fmla="*/ 13 w 673"/>
              <a:gd name="T31" fmla="*/ 356 h 667"/>
              <a:gd name="T32" fmla="*/ 4 w 673"/>
              <a:gd name="T33" fmla="*/ 346 h 667"/>
              <a:gd name="T34" fmla="*/ 269 w 673"/>
              <a:gd name="T35" fmla="*/ 142 h 667"/>
              <a:gd name="T36" fmla="*/ 286 w 673"/>
              <a:gd name="T37" fmla="*/ 134 h 667"/>
              <a:gd name="T38" fmla="*/ 290 w 673"/>
              <a:gd name="T39" fmla="*/ 124 h 667"/>
              <a:gd name="T40" fmla="*/ 282 w 673"/>
              <a:gd name="T41" fmla="*/ 105 h 667"/>
              <a:gd name="T42" fmla="*/ 261 w 673"/>
              <a:gd name="T43" fmla="*/ 73 h 667"/>
              <a:gd name="T44" fmla="*/ 257 w 673"/>
              <a:gd name="T45" fmla="*/ 57 h 667"/>
              <a:gd name="T46" fmla="*/ 261 w 673"/>
              <a:gd name="T47" fmla="*/ 38 h 667"/>
              <a:gd name="T48" fmla="*/ 274 w 673"/>
              <a:gd name="T49" fmla="*/ 22 h 667"/>
              <a:gd name="T50" fmla="*/ 299 w 673"/>
              <a:gd name="T51" fmla="*/ 7 h 667"/>
              <a:gd name="T52" fmla="*/ 335 w 673"/>
              <a:gd name="T53" fmla="*/ 0 h 667"/>
              <a:gd name="T54" fmla="*/ 377 w 673"/>
              <a:gd name="T55" fmla="*/ 7 h 667"/>
              <a:gd name="T56" fmla="*/ 394 w 673"/>
              <a:gd name="T57" fmla="*/ 17 h 667"/>
              <a:gd name="T58" fmla="*/ 410 w 673"/>
              <a:gd name="T59" fmla="*/ 32 h 667"/>
              <a:gd name="T60" fmla="*/ 416 w 673"/>
              <a:gd name="T61" fmla="*/ 51 h 667"/>
              <a:gd name="T62" fmla="*/ 410 w 673"/>
              <a:gd name="T63" fmla="*/ 75 h 667"/>
              <a:gd name="T64" fmla="*/ 384 w 673"/>
              <a:gd name="T65" fmla="*/ 112 h 667"/>
              <a:gd name="T66" fmla="*/ 380 w 673"/>
              <a:gd name="T67" fmla="*/ 126 h 667"/>
              <a:gd name="T68" fmla="*/ 388 w 673"/>
              <a:gd name="T69" fmla="*/ 136 h 667"/>
              <a:gd name="T70" fmla="*/ 673 w 673"/>
              <a:gd name="T71" fmla="*/ 142 h 667"/>
              <a:gd name="T72" fmla="*/ 667 w 673"/>
              <a:gd name="T73" fmla="*/ 350 h 667"/>
              <a:gd name="T74" fmla="*/ 657 w 673"/>
              <a:gd name="T75" fmla="*/ 357 h 667"/>
              <a:gd name="T76" fmla="*/ 642 w 673"/>
              <a:gd name="T77" fmla="*/ 353 h 667"/>
              <a:gd name="T78" fmla="*/ 615 w 673"/>
              <a:gd name="T79" fmla="*/ 335 h 667"/>
              <a:gd name="T80" fmla="*/ 591 w 673"/>
              <a:gd name="T81" fmla="*/ 325 h 667"/>
              <a:gd name="T82" fmla="*/ 574 w 673"/>
              <a:gd name="T83" fmla="*/ 327 h 667"/>
              <a:gd name="T84" fmla="*/ 557 w 673"/>
              <a:gd name="T85" fmla="*/ 337 h 667"/>
              <a:gd name="T86" fmla="*/ 540 w 673"/>
              <a:gd name="T87" fmla="*/ 361 h 667"/>
              <a:gd name="T88" fmla="*/ 532 w 673"/>
              <a:gd name="T89" fmla="*/ 392 h 667"/>
              <a:gd name="T90" fmla="*/ 533 w 673"/>
              <a:gd name="T91" fmla="*/ 424 h 667"/>
              <a:gd name="T92" fmla="*/ 543 w 673"/>
              <a:gd name="T93" fmla="*/ 455 h 667"/>
              <a:gd name="T94" fmla="*/ 556 w 673"/>
              <a:gd name="T95" fmla="*/ 471 h 667"/>
              <a:gd name="T96" fmla="*/ 572 w 673"/>
              <a:gd name="T97" fmla="*/ 482 h 667"/>
              <a:gd name="T98" fmla="*/ 589 w 673"/>
              <a:gd name="T99" fmla="*/ 484 h 667"/>
              <a:gd name="T100" fmla="*/ 613 w 673"/>
              <a:gd name="T101" fmla="*/ 473 h 667"/>
              <a:gd name="T102" fmla="*/ 645 w 673"/>
              <a:gd name="T103" fmla="*/ 452 h 667"/>
              <a:gd name="T104" fmla="*/ 657 w 673"/>
              <a:gd name="T105" fmla="*/ 450 h 667"/>
              <a:gd name="T106" fmla="*/ 667 w 673"/>
              <a:gd name="T107" fmla="*/ 457 h 667"/>
              <a:gd name="T108" fmla="*/ 673 w 673"/>
              <a:gd name="T109" fmla="*/ 667 h 6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3"/>
              <a:gd name="T166" fmla="*/ 0 h 667"/>
              <a:gd name="T167" fmla="*/ 673 w 673"/>
              <a:gd name="T168" fmla="*/ 667 h 66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3" h="667">
                <a:moveTo>
                  <a:pt x="0" y="470"/>
                </a:moveTo>
                <a:lnTo>
                  <a:pt x="4" y="460"/>
                </a:lnTo>
                <a:lnTo>
                  <a:pt x="6" y="457"/>
                </a:lnTo>
                <a:lnTo>
                  <a:pt x="9" y="454"/>
                </a:lnTo>
                <a:lnTo>
                  <a:pt x="11" y="452"/>
                </a:lnTo>
                <a:lnTo>
                  <a:pt x="13" y="450"/>
                </a:lnTo>
                <a:lnTo>
                  <a:pt x="16" y="450"/>
                </a:lnTo>
                <a:lnTo>
                  <a:pt x="18" y="449"/>
                </a:lnTo>
                <a:lnTo>
                  <a:pt x="23" y="450"/>
                </a:lnTo>
                <a:lnTo>
                  <a:pt x="26" y="451"/>
                </a:lnTo>
                <a:lnTo>
                  <a:pt x="30" y="453"/>
                </a:lnTo>
                <a:lnTo>
                  <a:pt x="34" y="455"/>
                </a:lnTo>
                <a:lnTo>
                  <a:pt x="42" y="461"/>
                </a:lnTo>
                <a:lnTo>
                  <a:pt x="51" y="467"/>
                </a:lnTo>
                <a:lnTo>
                  <a:pt x="60" y="473"/>
                </a:lnTo>
                <a:lnTo>
                  <a:pt x="65" y="476"/>
                </a:lnTo>
                <a:lnTo>
                  <a:pt x="70" y="479"/>
                </a:lnTo>
                <a:lnTo>
                  <a:pt x="75" y="481"/>
                </a:lnTo>
                <a:lnTo>
                  <a:pt x="80" y="483"/>
                </a:lnTo>
                <a:lnTo>
                  <a:pt x="85" y="484"/>
                </a:lnTo>
                <a:lnTo>
                  <a:pt x="90" y="484"/>
                </a:lnTo>
                <a:lnTo>
                  <a:pt x="95" y="484"/>
                </a:lnTo>
                <a:lnTo>
                  <a:pt x="99" y="483"/>
                </a:lnTo>
                <a:lnTo>
                  <a:pt x="104" y="481"/>
                </a:lnTo>
                <a:lnTo>
                  <a:pt x="109" y="478"/>
                </a:lnTo>
                <a:lnTo>
                  <a:pt x="117" y="471"/>
                </a:lnTo>
                <a:lnTo>
                  <a:pt x="121" y="467"/>
                </a:lnTo>
                <a:lnTo>
                  <a:pt x="124" y="463"/>
                </a:lnTo>
                <a:lnTo>
                  <a:pt x="130" y="455"/>
                </a:lnTo>
                <a:lnTo>
                  <a:pt x="132" y="450"/>
                </a:lnTo>
                <a:lnTo>
                  <a:pt x="134" y="446"/>
                </a:lnTo>
                <a:lnTo>
                  <a:pt x="138" y="435"/>
                </a:lnTo>
                <a:lnTo>
                  <a:pt x="139" y="429"/>
                </a:lnTo>
                <a:lnTo>
                  <a:pt x="140" y="424"/>
                </a:lnTo>
                <a:lnTo>
                  <a:pt x="141" y="414"/>
                </a:lnTo>
                <a:lnTo>
                  <a:pt x="142" y="403"/>
                </a:lnTo>
                <a:lnTo>
                  <a:pt x="141" y="392"/>
                </a:lnTo>
                <a:lnTo>
                  <a:pt x="139" y="382"/>
                </a:lnTo>
                <a:lnTo>
                  <a:pt x="136" y="371"/>
                </a:lnTo>
                <a:lnTo>
                  <a:pt x="135" y="366"/>
                </a:lnTo>
                <a:lnTo>
                  <a:pt x="133" y="361"/>
                </a:lnTo>
                <a:lnTo>
                  <a:pt x="128" y="352"/>
                </a:lnTo>
                <a:lnTo>
                  <a:pt x="125" y="348"/>
                </a:lnTo>
                <a:lnTo>
                  <a:pt x="122" y="344"/>
                </a:lnTo>
                <a:lnTo>
                  <a:pt x="116" y="337"/>
                </a:lnTo>
                <a:lnTo>
                  <a:pt x="112" y="334"/>
                </a:lnTo>
                <a:lnTo>
                  <a:pt x="108" y="332"/>
                </a:lnTo>
                <a:lnTo>
                  <a:pt x="103" y="329"/>
                </a:lnTo>
                <a:lnTo>
                  <a:pt x="97" y="327"/>
                </a:lnTo>
                <a:lnTo>
                  <a:pt x="92" y="325"/>
                </a:lnTo>
                <a:lnTo>
                  <a:pt x="87" y="325"/>
                </a:lnTo>
                <a:lnTo>
                  <a:pt x="82" y="325"/>
                </a:lnTo>
                <a:lnTo>
                  <a:pt x="77" y="326"/>
                </a:lnTo>
                <a:lnTo>
                  <a:pt x="72" y="328"/>
                </a:lnTo>
                <a:lnTo>
                  <a:pt x="67" y="330"/>
                </a:lnTo>
                <a:lnTo>
                  <a:pt x="58" y="335"/>
                </a:lnTo>
                <a:lnTo>
                  <a:pt x="49" y="341"/>
                </a:lnTo>
                <a:lnTo>
                  <a:pt x="41" y="347"/>
                </a:lnTo>
                <a:lnTo>
                  <a:pt x="33" y="352"/>
                </a:lnTo>
                <a:lnTo>
                  <a:pt x="26" y="356"/>
                </a:lnTo>
                <a:lnTo>
                  <a:pt x="23" y="357"/>
                </a:lnTo>
                <a:lnTo>
                  <a:pt x="18" y="357"/>
                </a:lnTo>
                <a:lnTo>
                  <a:pt x="16" y="357"/>
                </a:lnTo>
                <a:lnTo>
                  <a:pt x="13" y="356"/>
                </a:lnTo>
                <a:lnTo>
                  <a:pt x="11" y="354"/>
                </a:lnTo>
                <a:lnTo>
                  <a:pt x="9" y="352"/>
                </a:lnTo>
                <a:lnTo>
                  <a:pt x="6" y="349"/>
                </a:lnTo>
                <a:lnTo>
                  <a:pt x="4" y="346"/>
                </a:lnTo>
                <a:lnTo>
                  <a:pt x="2" y="341"/>
                </a:lnTo>
                <a:lnTo>
                  <a:pt x="0" y="336"/>
                </a:lnTo>
                <a:lnTo>
                  <a:pt x="0" y="142"/>
                </a:lnTo>
                <a:lnTo>
                  <a:pt x="269" y="142"/>
                </a:lnTo>
                <a:lnTo>
                  <a:pt x="275" y="140"/>
                </a:lnTo>
                <a:lnTo>
                  <a:pt x="280" y="138"/>
                </a:lnTo>
                <a:lnTo>
                  <a:pt x="283" y="136"/>
                </a:lnTo>
                <a:lnTo>
                  <a:pt x="286" y="134"/>
                </a:lnTo>
                <a:lnTo>
                  <a:pt x="288" y="131"/>
                </a:lnTo>
                <a:lnTo>
                  <a:pt x="289" y="129"/>
                </a:lnTo>
                <a:lnTo>
                  <a:pt x="290" y="126"/>
                </a:lnTo>
                <a:lnTo>
                  <a:pt x="290" y="124"/>
                </a:lnTo>
                <a:lnTo>
                  <a:pt x="290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59" y="69"/>
                </a:lnTo>
                <a:lnTo>
                  <a:pt x="258" y="65"/>
                </a:lnTo>
                <a:lnTo>
                  <a:pt x="257" y="61"/>
                </a:lnTo>
                <a:lnTo>
                  <a:pt x="257" y="57"/>
                </a:lnTo>
                <a:lnTo>
                  <a:pt x="257" y="52"/>
                </a:lnTo>
                <a:lnTo>
                  <a:pt x="258" y="48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6" y="29"/>
                </a:lnTo>
                <a:lnTo>
                  <a:pt x="269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4" y="17"/>
                </a:lnTo>
                <a:lnTo>
                  <a:pt x="398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5" y="46"/>
                </a:lnTo>
                <a:lnTo>
                  <a:pt x="416" y="51"/>
                </a:lnTo>
                <a:lnTo>
                  <a:pt x="416" y="55"/>
                </a:lnTo>
                <a:lnTo>
                  <a:pt x="416" y="59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3" y="98"/>
                </a:lnTo>
                <a:lnTo>
                  <a:pt x="389" y="104"/>
                </a:lnTo>
                <a:lnTo>
                  <a:pt x="384" y="112"/>
                </a:lnTo>
                <a:lnTo>
                  <a:pt x="382" y="118"/>
                </a:lnTo>
                <a:lnTo>
                  <a:pt x="381" y="121"/>
                </a:lnTo>
                <a:lnTo>
                  <a:pt x="380" y="124"/>
                </a:lnTo>
                <a:lnTo>
                  <a:pt x="380" y="126"/>
                </a:lnTo>
                <a:lnTo>
                  <a:pt x="381" y="129"/>
                </a:lnTo>
                <a:lnTo>
                  <a:pt x="383" y="132"/>
                </a:lnTo>
                <a:lnTo>
                  <a:pt x="385" y="134"/>
                </a:lnTo>
                <a:lnTo>
                  <a:pt x="388" y="136"/>
                </a:lnTo>
                <a:lnTo>
                  <a:pt x="391" y="138"/>
                </a:lnTo>
                <a:lnTo>
                  <a:pt x="396" y="140"/>
                </a:lnTo>
                <a:lnTo>
                  <a:pt x="402" y="142"/>
                </a:lnTo>
                <a:lnTo>
                  <a:pt x="673" y="142"/>
                </a:lnTo>
                <a:lnTo>
                  <a:pt x="673" y="336"/>
                </a:lnTo>
                <a:lnTo>
                  <a:pt x="671" y="342"/>
                </a:lnTo>
                <a:lnTo>
                  <a:pt x="669" y="346"/>
                </a:lnTo>
                <a:lnTo>
                  <a:pt x="667" y="350"/>
                </a:lnTo>
                <a:lnTo>
                  <a:pt x="664" y="352"/>
                </a:lnTo>
                <a:lnTo>
                  <a:pt x="662" y="355"/>
                </a:lnTo>
                <a:lnTo>
                  <a:pt x="660" y="356"/>
                </a:lnTo>
                <a:lnTo>
                  <a:pt x="657" y="357"/>
                </a:lnTo>
                <a:lnTo>
                  <a:pt x="654" y="357"/>
                </a:lnTo>
                <a:lnTo>
                  <a:pt x="651" y="357"/>
                </a:lnTo>
                <a:lnTo>
                  <a:pt x="648" y="356"/>
                </a:lnTo>
                <a:lnTo>
                  <a:pt x="642" y="353"/>
                </a:lnTo>
                <a:lnTo>
                  <a:pt x="636" y="350"/>
                </a:lnTo>
                <a:lnTo>
                  <a:pt x="629" y="345"/>
                </a:lnTo>
                <a:lnTo>
                  <a:pt x="623" y="340"/>
                </a:lnTo>
                <a:lnTo>
                  <a:pt x="615" y="335"/>
                </a:lnTo>
                <a:lnTo>
                  <a:pt x="608" y="331"/>
                </a:lnTo>
                <a:lnTo>
                  <a:pt x="600" y="328"/>
                </a:lnTo>
                <a:lnTo>
                  <a:pt x="596" y="326"/>
                </a:lnTo>
                <a:lnTo>
                  <a:pt x="591" y="325"/>
                </a:lnTo>
                <a:lnTo>
                  <a:pt x="587" y="325"/>
                </a:lnTo>
                <a:lnTo>
                  <a:pt x="583" y="325"/>
                </a:lnTo>
                <a:lnTo>
                  <a:pt x="578" y="326"/>
                </a:lnTo>
                <a:lnTo>
                  <a:pt x="574" y="327"/>
                </a:lnTo>
                <a:lnTo>
                  <a:pt x="569" y="329"/>
                </a:lnTo>
                <a:lnTo>
                  <a:pt x="565" y="332"/>
                </a:lnTo>
                <a:lnTo>
                  <a:pt x="561" y="334"/>
                </a:lnTo>
                <a:lnTo>
                  <a:pt x="557" y="337"/>
                </a:lnTo>
                <a:lnTo>
                  <a:pt x="554" y="341"/>
                </a:lnTo>
                <a:lnTo>
                  <a:pt x="551" y="344"/>
                </a:lnTo>
                <a:lnTo>
                  <a:pt x="545" y="352"/>
                </a:lnTo>
                <a:lnTo>
                  <a:pt x="540" y="361"/>
                </a:lnTo>
                <a:lnTo>
                  <a:pt x="538" y="366"/>
                </a:lnTo>
                <a:lnTo>
                  <a:pt x="537" y="371"/>
                </a:lnTo>
                <a:lnTo>
                  <a:pt x="534" y="382"/>
                </a:lnTo>
                <a:lnTo>
                  <a:pt x="532" y="392"/>
                </a:lnTo>
                <a:lnTo>
                  <a:pt x="531" y="397"/>
                </a:lnTo>
                <a:lnTo>
                  <a:pt x="531" y="403"/>
                </a:lnTo>
                <a:lnTo>
                  <a:pt x="531" y="414"/>
                </a:lnTo>
                <a:lnTo>
                  <a:pt x="533" y="424"/>
                </a:lnTo>
                <a:lnTo>
                  <a:pt x="535" y="435"/>
                </a:lnTo>
                <a:lnTo>
                  <a:pt x="539" y="446"/>
                </a:lnTo>
                <a:lnTo>
                  <a:pt x="541" y="450"/>
                </a:lnTo>
                <a:lnTo>
                  <a:pt x="543" y="455"/>
                </a:lnTo>
                <a:lnTo>
                  <a:pt x="546" y="459"/>
                </a:lnTo>
                <a:lnTo>
                  <a:pt x="549" y="463"/>
                </a:lnTo>
                <a:lnTo>
                  <a:pt x="552" y="467"/>
                </a:lnTo>
                <a:lnTo>
                  <a:pt x="556" y="471"/>
                </a:lnTo>
                <a:lnTo>
                  <a:pt x="560" y="475"/>
                </a:lnTo>
                <a:lnTo>
                  <a:pt x="564" y="478"/>
                </a:lnTo>
                <a:lnTo>
                  <a:pt x="568" y="480"/>
                </a:lnTo>
                <a:lnTo>
                  <a:pt x="572" y="482"/>
                </a:lnTo>
                <a:lnTo>
                  <a:pt x="577" y="483"/>
                </a:lnTo>
                <a:lnTo>
                  <a:pt x="581" y="484"/>
                </a:lnTo>
                <a:lnTo>
                  <a:pt x="585" y="484"/>
                </a:lnTo>
                <a:lnTo>
                  <a:pt x="589" y="484"/>
                </a:lnTo>
                <a:lnTo>
                  <a:pt x="598" y="481"/>
                </a:lnTo>
                <a:lnTo>
                  <a:pt x="602" y="480"/>
                </a:lnTo>
                <a:lnTo>
                  <a:pt x="606" y="477"/>
                </a:lnTo>
                <a:lnTo>
                  <a:pt x="613" y="473"/>
                </a:lnTo>
                <a:lnTo>
                  <a:pt x="628" y="462"/>
                </a:lnTo>
                <a:lnTo>
                  <a:pt x="635" y="457"/>
                </a:lnTo>
                <a:lnTo>
                  <a:pt x="642" y="453"/>
                </a:lnTo>
                <a:lnTo>
                  <a:pt x="645" y="452"/>
                </a:lnTo>
                <a:lnTo>
                  <a:pt x="648" y="450"/>
                </a:lnTo>
                <a:lnTo>
                  <a:pt x="651" y="450"/>
                </a:lnTo>
                <a:lnTo>
                  <a:pt x="654" y="449"/>
                </a:lnTo>
                <a:lnTo>
                  <a:pt x="657" y="450"/>
                </a:lnTo>
                <a:lnTo>
                  <a:pt x="660" y="450"/>
                </a:lnTo>
                <a:lnTo>
                  <a:pt x="662" y="452"/>
                </a:lnTo>
                <a:lnTo>
                  <a:pt x="665" y="454"/>
                </a:lnTo>
                <a:lnTo>
                  <a:pt x="667" y="457"/>
                </a:lnTo>
                <a:lnTo>
                  <a:pt x="669" y="461"/>
                </a:lnTo>
                <a:lnTo>
                  <a:pt x="671" y="465"/>
                </a:lnTo>
                <a:lnTo>
                  <a:pt x="673" y="471"/>
                </a:lnTo>
                <a:lnTo>
                  <a:pt x="673" y="667"/>
                </a:lnTo>
                <a:lnTo>
                  <a:pt x="0" y="667"/>
                </a:lnTo>
                <a:lnTo>
                  <a:pt x="0" y="47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lIns="720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ПРОСОДИКА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pic>
        <p:nvPicPr>
          <p:cNvPr id="3074" name="Picture 2" descr="C:\Users\Пользователь\Downloads\IMG_20230421_153304_5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928934"/>
            <a:ext cx="4386266" cy="328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7" name="Picture 1" descr="C:\Users\Пользователь\Desktop\ПОНОМАРЕВА М.В.ПЕДАГОГ ГОДА\2023 год Область\ФОТО\Фото 2022-2023\IMG_20230413_131345_589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 rot="16200000">
            <a:off x="1600968" y="-29387"/>
            <a:ext cx="3176578" cy="423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Freeform 35"/>
          <p:cNvSpPr>
            <a:spLocks/>
          </p:cNvSpPr>
          <p:nvPr/>
        </p:nvSpPr>
        <p:spPr bwMode="auto">
          <a:xfrm>
            <a:off x="714348" y="4143380"/>
            <a:ext cx="2857520" cy="2072659"/>
          </a:xfrm>
          <a:custGeom>
            <a:avLst/>
            <a:gdLst>
              <a:gd name="T0" fmla="*/ 538 w 817"/>
              <a:gd name="T1" fmla="*/ 522 h 525"/>
              <a:gd name="T2" fmla="*/ 527 w 817"/>
              <a:gd name="T3" fmla="*/ 515 h 525"/>
              <a:gd name="T4" fmla="*/ 523 w 817"/>
              <a:gd name="T5" fmla="*/ 506 h 525"/>
              <a:gd name="T6" fmla="*/ 530 w 817"/>
              <a:gd name="T7" fmla="*/ 489 h 525"/>
              <a:gd name="T8" fmla="*/ 551 w 817"/>
              <a:gd name="T9" fmla="*/ 458 h 525"/>
              <a:gd name="T10" fmla="*/ 557 w 817"/>
              <a:gd name="T11" fmla="*/ 442 h 525"/>
              <a:gd name="T12" fmla="*/ 556 w 817"/>
              <a:gd name="T13" fmla="*/ 425 h 525"/>
              <a:gd name="T14" fmla="*/ 553 w 817"/>
              <a:gd name="T15" fmla="*/ 416 h 525"/>
              <a:gd name="T16" fmla="*/ 544 w 817"/>
              <a:gd name="T17" fmla="*/ 405 h 525"/>
              <a:gd name="T18" fmla="*/ 528 w 817"/>
              <a:gd name="T19" fmla="*/ 393 h 525"/>
              <a:gd name="T20" fmla="*/ 512 w 817"/>
              <a:gd name="T21" fmla="*/ 387 h 525"/>
              <a:gd name="T22" fmla="*/ 489 w 817"/>
              <a:gd name="T23" fmla="*/ 383 h 525"/>
              <a:gd name="T24" fmla="*/ 453 w 817"/>
              <a:gd name="T25" fmla="*/ 385 h 525"/>
              <a:gd name="T26" fmla="*/ 431 w 817"/>
              <a:gd name="T27" fmla="*/ 393 h 525"/>
              <a:gd name="T28" fmla="*/ 417 w 817"/>
              <a:gd name="T29" fmla="*/ 403 h 525"/>
              <a:gd name="T30" fmla="*/ 406 w 817"/>
              <a:gd name="T31" fmla="*/ 416 h 525"/>
              <a:gd name="T32" fmla="*/ 400 w 817"/>
              <a:gd name="T33" fmla="*/ 431 h 525"/>
              <a:gd name="T34" fmla="*/ 400 w 817"/>
              <a:gd name="T35" fmla="*/ 444 h 525"/>
              <a:gd name="T36" fmla="*/ 406 w 817"/>
              <a:gd name="T37" fmla="*/ 460 h 525"/>
              <a:gd name="T38" fmla="*/ 420 w 817"/>
              <a:gd name="T39" fmla="*/ 482 h 525"/>
              <a:gd name="T40" fmla="*/ 431 w 817"/>
              <a:gd name="T41" fmla="*/ 501 h 525"/>
              <a:gd name="T42" fmla="*/ 431 w 817"/>
              <a:gd name="T43" fmla="*/ 509 h 525"/>
              <a:gd name="T44" fmla="*/ 427 w 817"/>
              <a:gd name="T45" fmla="*/ 517 h 525"/>
              <a:gd name="T46" fmla="*/ 416 w 817"/>
              <a:gd name="T47" fmla="*/ 523 h 525"/>
              <a:gd name="T48" fmla="*/ 141 w 817"/>
              <a:gd name="T49" fmla="*/ 327 h 525"/>
              <a:gd name="T50" fmla="*/ 130 w 817"/>
              <a:gd name="T51" fmla="*/ 309 h 525"/>
              <a:gd name="T52" fmla="*/ 122 w 817"/>
              <a:gd name="T53" fmla="*/ 307 h 525"/>
              <a:gd name="T54" fmla="*/ 110 w 817"/>
              <a:gd name="T55" fmla="*/ 312 h 525"/>
              <a:gd name="T56" fmla="*/ 82 w 817"/>
              <a:gd name="T57" fmla="*/ 331 h 525"/>
              <a:gd name="T58" fmla="*/ 70 w 817"/>
              <a:gd name="T59" fmla="*/ 338 h 525"/>
              <a:gd name="T60" fmla="*/ 54 w 817"/>
              <a:gd name="T61" fmla="*/ 342 h 525"/>
              <a:gd name="T62" fmla="*/ 41 w 817"/>
              <a:gd name="T63" fmla="*/ 340 h 525"/>
              <a:gd name="T64" fmla="*/ 24 w 817"/>
              <a:gd name="T65" fmla="*/ 329 h 525"/>
              <a:gd name="T66" fmla="*/ 12 w 817"/>
              <a:gd name="T67" fmla="*/ 313 h 525"/>
              <a:gd name="T68" fmla="*/ 4 w 817"/>
              <a:gd name="T69" fmla="*/ 293 h 525"/>
              <a:gd name="T70" fmla="*/ 0 w 817"/>
              <a:gd name="T71" fmla="*/ 272 h 525"/>
              <a:gd name="T72" fmla="*/ 2 w 817"/>
              <a:gd name="T73" fmla="*/ 240 h 525"/>
              <a:gd name="T74" fmla="*/ 9 w 817"/>
              <a:gd name="T75" fmla="*/ 219 h 525"/>
              <a:gd name="T76" fmla="*/ 19 w 817"/>
              <a:gd name="T77" fmla="*/ 202 h 525"/>
              <a:gd name="T78" fmla="*/ 33 w 817"/>
              <a:gd name="T79" fmla="*/ 190 h 525"/>
              <a:gd name="T80" fmla="*/ 47 w 817"/>
              <a:gd name="T81" fmla="*/ 184 h 525"/>
              <a:gd name="T82" fmla="*/ 60 w 817"/>
              <a:gd name="T83" fmla="*/ 183 h 525"/>
              <a:gd name="T84" fmla="*/ 76 w 817"/>
              <a:gd name="T85" fmla="*/ 189 h 525"/>
              <a:gd name="T86" fmla="*/ 97 w 817"/>
              <a:gd name="T87" fmla="*/ 203 h 525"/>
              <a:gd name="T88" fmla="*/ 116 w 817"/>
              <a:gd name="T89" fmla="*/ 214 h 525"/>
              <a:gd name="T90" fmla="*/ 125 w 817"/>
              <a:gd name="T91" fmla="*/ 215 h 525"/>
              <a:gd name="T92" fmla="*/ 132 w 817"/>
              <a:gd name="T93" fmla="*/ 211 h 525"/>
              <a:gd name="T94" fmla="*/ 141 w 817"/>
              <a:gd name="T95" fmla="*/ 196 h 525"/>
              <a:gd name="T96" fmla="*/ 817 w 817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5"/>
              <a:gd name="T149" fmla="*/ 817 w 817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5">
                <a:moveTo>
                  <a:pt x="817" y="525"/>
                </a:moveTo>
                <a:lnTo>
                  <a:pt x="546" y="525"/>
                </a:lnTo>
                <a:lnTo>
                  <a:pt x="538" y="522"/>
                </a:lnTo>
                <a:lnTo>
                  <a:pt x="532" y="520"/>
                </a:lnTo>
                <a:lnTo>
                  <a:pt x="528" y="516"/>
                </a:lnTo>
                <a:lnTo>
                  <a:pt x="527" y="515"/>
                </a:lnTo>
                <a:lnTo>
                  <a:pt x="525" y="513"/>
                </a:lnTo>
                <a:lnTo>
                  <a:pt x="524" y="510"/>
                </a:lnTo>
                <a:lnTo>
                  <a:pt x="523" y="506"/>
                </a:lnTo>
                <a:lnTo>
                  <a:pt x="524" y="502"/>
                </a:lnTo>
                <a:lnTo>
                  <a:pt x="525" y="498"/>
                </a:lnTo>
                <a:lnTo>
                  <a:pt x="530" y="489"/>
                </a:lnTo>
                <a:lnTo>
                  <a:pt x="537" y="479"/>
                </a:lnTo>
                <a:lnTo>
                  <a:pt x="547" y="466"/>
                </a:lnTo>
                <a:lnTo>
                  <a:pt x="551" y="458"/>
                </a:lnTo>
                <a:lnTo>
                  <a:pt x="554" y="451"/>
                </a:lnTo>
                <a:lnTo>
                  <a:pt x="556" y="445"/>
                </a:lnTo>
                <a:lnTo>
                  <a:pt x="557" y="442"/>
                </a:lnTo>
                <a:lnTo>
                  <a:pt x="558" y="438"/>
                </a:lnTo>
                <a:lnTo>
                  <a:pt x="558" y="432"/>
                </a:lnTo>
                <a:lnTo>
                  <a:pt x="556" y="425"/>
                </a:lnTo>
                <a:lnTo>
                  <a:pt x="556" y="422"/>
                </a:lnTo>
                <a:lnTo>
                  <a:pt x="555" y="420"/>
                </a:lnTo>
                <a:lnTo>
                  <a:pt x="553" y="416"/>
                </a:lnTo>
                <a:lnTo>
                  <a:pt x="550" y="412"/>
                </a:lnTo>
                <a:lnTo>
                  <a:pt x="548" y="408"/>
                </a:lnTo>
                <a:lnTo>
                  <a:pt x="544" y="405"/>
                </a:lnTo>
                <a:lnTo>
                  <a:pt x="541" y="402"/>
                </a:lnTo>
                <a:lnTo>
                  <a:pt x="532" y="396"/>
                </a:lnTo>
                <a:lnTo>
                  <a:pt x="528" y="393"/>
                </a:lnTo>
                <a:lnTo>
                  <a:pt x="523" y="391"/>
                </a:lnTo>
                <a:lnTo>
                  <a:pt x="518" y="389"/>
                </a:lnTo>
                <a:lnTo>
                  <a:pt x="512" y="387"/>
                </a:lnTo>
                <a:lnTo>
                  <a:pt x="501" y="384"/>
                </a:lnTo>
                <a:lnTo>
                  <a:pt x="494" y="383"/>
                </a:lnTo>
                <a:lnTo>
                  <a:pt x="489" y="383"/>
                </a:lnTo>
                <a:lnTo>
                  <a:pt x="477" y="382"/>
                </a:lnTo>
                <a:lnTo>
                  <a:pt x="465" y="383"/>
                </a:lnTo>
                <a:lnTo>
                  <a:pt x="453" y="385"/>
                </a:lnTo>
                <a:lnTo>
                  <a:pt x="442" y="388"/>
                </a:lnTo>
                <a:lnTo>
                  <a:pt x="436" y="391"/>
                </a:lnTo>
                <a:lnTo>
                  <a:pt x="431" y="393"/>
                </a:lnTo>
                <a:lnTo>
                  <a:pt x="426" y="396"/>
                </a:lnTo>
                <a:lnTo>
                  <a:pt x="422" y="399"/>
                </a:lnTo>
                <a:lnTo>
                  <a:pt x="417" y="403"/>
                </a:lnTo>
                <a:lnTo>
                  <a:pt x="413" y="407"/>
                </a:lnTo>
                <a:lnTo>
                  <a:pt x="410" y="411"/>
                </a:lnTo>
                <a:lnTo>
                  <a:pt x="406" y="416"/>
                </a:lnTo>
                <a:lnTo>
                  <a:pt x="404" y="420"/>
                </a:lnTo>
                <a:lnTo>
                  <a:pt x="402" y="425"/>
                </a:lnTo>
                <a:lnTo>
                  <a:pt x="400" y="431"/>
                </a:lnTo>
                <a:lnTo>
                  <a:pt x="400" y="435"/>
                </a:lnTo>
                <a:lnTo>
                  <a:pt x="400" y="439"/>
                </a:lnTo>
                <a:lnTo>
                  <a:pt x="400" y="444"/>
                </a:lnTo>
                <a:lnTo>
                  <a:pt x="401" y="448"/>
                </a:lnTo>
                <a:lnTo>
                  <a:pt x="402" y="452"/>
                </a:lnTo>
                <a:lnTo>
                  <a:pt x="406" y="460"/>
                </a:lnTo>
                <a:lnTo>
                  <a:pt x="410" y="468"/>
                </a:lnTo>
                <a:lnTo>
                  <a:pt x="415" y="475"/>
                </a:lnTo>
                <a:lnTo>
                  <a:pt x="420" y="482"/>
                </a:lnTo>
                <a:lnTo>
                  <a:pt x="424" y="488"/>
                </a:lnTo>
                <a:lnTo>
                  <a:pt x="428" y="495"/>
                </a:lnTo>
                <a:lnTo>
                  <a:pt x="431" y="501"/>
                </a:lnTo>
                <a:lnTo>
                  <a:pt x="431" y="504"/>
                </a:lnTo>
                <a:lnTo>
                  <a:pt x="432" y="507"/>
                </a:lnTo>
                <a:lnTo>
                  <a:pt x="431" y="509"/>
                </a:lnTo>
                <a:lnTo>
                  <a:pt x="430" y="512"/>
                </a:lnTo>
                <a:lnTo>
                  <a:pt x="429" y="514"/>
                </a:lnTo>
                <a:lnTo>
                  <a:pt x="427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1" y="525"/>
                </a:lnTo>
                <a:lnTo>
                  <a:pt x="141" y="525"/>
                </a:lnTo>
                <a:lnTo>
                  <a:pt x="141" y="327"/>
                </a:lnTo>
                <a:lnTo>
                  <a:pt x="137" y="317"/>
                </a:lnTo>
                <a:lnTo>
                  <a:pt x="132" y="311"/>
                </a:lnTo>
                <a:lnTo>
                  <a:pt x="130" y="309"/>
                </a:lnTo>
                <a:lnTo>
                  <a:pt x="128" y="308"/>
                </a:lnTo>
                <a:lnTo>
                  <a:pt x="125" y="307"/>
                </a:lnTo>
                <a:lnTo>
                  <a:pt x="122" y="307"/>
                </a:lnTo>
                <a:lnTo>
                  <a:pt x="119" y="308"/>
                </a:lnTo>
                <a:lnTo>
                  <a:pt x="116" y="309"/>
                </a:lnTo>
                <a:lnTo>
                  <a:pt x="110" y="312"/>
                </a:lnTo>
                <a:lnTo>
                  <a:pt x="103" y="316"/>
                </a:lnTo>
                <a:lnTo>
                  <a:pt x="96" y="321"/>
                </a:lnTo>
                <a:lnTo>
                  <a:pt x="82" y="331"/>
                </a:lnTo>
                <a:lnTo>
                  <a:pt x="78" y="333"/>
                </a:lnTo>
                <a:lnTo>
                  <a:pt x="74" y="336"/>
                </a:lnTo>
                <a:lnTo>
                  <a:pt x="70" y="338"/>
                </a:lnTo>
                <a:lnTo>
                  <a:pt x="66" y="339"/>
                </a:lnTo>
                <a:lnTo>
                  <a:pt x="58" y="342"/>
                </a:lnTo>
                <a:lnTo>
                  <a:pt x="54" y="342"/>
                </a:lnTo>
                <a:lnTo>
                  <a:pt x="49" y="342"/>
                </a:lnTo>
                <a:lnTo>
                  <a:pt x="45" y="341"/>
                </a:lnTo>
                <a:lnTo>
                  <a:pt x="41" y="340"/>
                </a:lnTo>
                <a:lnTo>
                  <a:pt x="37" y="338"/>
                </a:lnTo>
                <a:lnTo>
                  <a:pt x="32" y="336"/>
                </a:lnTo>
                <a:lnTo>
                  <a:pt x="24" y="329"/>
                </a:lnTo>
                <a:lnTo>
                  <a:pt x="21" y="325"/>
                </a:lnTo>
                <a:lnTo>
                  <a:pt x="17" y="321"/>
                </a:lnTo>
                <a:lnTo>
                  <a:pt x="12" y="313"/>
                </a:lnTo>
                <a:lnTo>
                  <a:pt x="9" y="308"/>
                </a:lnTo>
                <a:lnTo>
                  <a:pt x="7" y="304"/>
                </a:lnTo>
                <a:lnTo>
                  <a:pt x="4" y="293"/>
                </a:lnTo>
                <a:lnTo>
                  <a:pt x="2" y="287"/>
                </a:lnTo>
                <a:lnTo>
                  <a:pt x="1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2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6" y="206"/>
                </a:lnTo>
                <a:lnTo>
                  <a:pt x="19" y="202"/>
                </a:lnTo>
                <a:lnTo>
                  <a:pt x="26" y="195"/>
                </a:lnTo>
                <a:lnTo>
                  <a:pt x="29" y="192"/>
                </a:lnTo>
                <a:lnTo>
                  <a:pt x="33" y="190"/>
                </a:lnTo>
                <a:lnTo>
                  <a:pt x="38" y="187"/>
                </a:lnTo>
                <a:lnTo>
                  <a:pt x="42" y="185"/>
                </a:lnTo>
                <a:lnTo>
                  <a:pt x="47" y="184"/>
                </a:lnTo>
                <a:lnTo>
                  <a:pt x="51" y="183"/>
                </a:lnTo>
                <a:lnTo>
                  <a:pt x="56" y="183"/>
                </a:lnTo>
                <a:lnTo>
                  <a:pt x="60" y="183"/>
                </a:lnTo>
                <a:lnTo>
                  <a:pt x="64" y="184"/>
                </a:lnTo>
                <a:lnTo>
                  <a:pt x="68" y="185"/>
                </a:lnTo>
                <a:lnTo>
                  <a:pt x="76" y="189"/>
                </a:lnTo>
                <a:lnTo>
                  <a:pt x="83" y="193"/>
                </a:lnTo>
                <a:lnTo>
                  <a:pt x="91" y="198"/>
                </a:lnTo>
                <a:lnTo>
                  <a:pt x="97" y="203"/>
                </a:lnTo>
                <a:lnTo>
                  <a:pt x="104" y="207"/>
                </a:lnTo>
                <a:lnTo>
                  <a:pt x="110" y="211"/>
                </a:lnTo>
                <a:lnTo>
                  <a:pt x="116" y="214"/>
                </a:lnTo>
                <a:lnTo>
                  <a:pt x="119" y="215"/>
                </a:lnTo>
                <a:lnTo>
                  <a:pt x="122" y="215"/>
                </a:lnTo>
                <a:lnTo>
                  <a:pt x="125" y="215"/>
                </a:lnTo>
                <a:lnTo>
                  <a:pt x="128" y="214"/>
                </a:lnTo>
                <a:lnTo>
                  <a:pt x="130" y="213"/>
                </a:lnTo>
                <a:lnTo>
                  <a:pt x="132" y="211"/>
                </a:lnTo>
                <a:lnTo>
                  <a:pt x="137" y="205"/>
                </a:lnTo>
                <a:lnTo>
                  <a:pt x="139" y="201"/>
                </a:lnTo>
                <a:lnTo>
                  <a:pt x="141" y="196"/>
                </a:lnTo>
                <a:lnTo>
                  <a:pt x="141" y="0"/>
                </a:lnTo>
                <a:lnTo>
                  <a:pt x="817" y="0"/>
                </a:lnTo>
                <a:lnTo>
                  <a:pt x="817" y="525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КОРРЕКЦИЯ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ЗВУКОПРОИЗНОШЕНИЯ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pic>
        <p:nvPicPr>
          <p:cNvPr id="13313" name="Picture 1" descr="C:\Users\Пользователь\Desktop\ПОНОМАРЕВА М.В.ПЕДАГОГ ГОДА\2023 год Область\ФОТО\Фото 2022-2023\IMG_20230413_132421_451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 rot="9435806">
            <a:off x="421558" y="652144"/>
            <a:ext cx="3973902" cy="2980427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ПОНОМАРЕВА М.В.ПЕДАГОГ ГОДА\2023 год Область\ФОТО\Фото 2022-2023\IMG_20230413_131652_6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3429000"/>
            <a:ext cx="3881614" cy="290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C:\Users\Пользователь\Desktop\ПОНОМАРЕВА М.В.ПЕДАГОГ ГОДА\2023 год Область\ФОТО\Фото 2022-2023\IMG_20230413_131801_216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</a:blip>
          <a:srcRect t="5081" b="5081"/>
          <a:stretch>
            <a:fillRect/>
          </a:stretch>
        </p:blipFill>
        <p:spPr bwMode="auto">
          <a:xfrm>
            <a:off x="4572000" y="571480"/>
            <a:ext cx="4105308" cy="276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4384</TotalTime>
  <Words>223</Words>
  <PresentationFormat>Экран (4:3)</PresentationFormat>
  <Paragraphs>82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24</cp:revision>
  <dcterms:created xsi:type="dcterms:W3CDTF">2023-04-01T14:57:14Z</dcterms:created>
  <dcterms:modified xsi:type="dcterms:W3CDTF">2024-03-31T05:46:49Z</dcterms:modified>
</cp:coreProperties>
</file>