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140" y="-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43430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0480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56159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12912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4451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3696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5785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55070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6645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15811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8380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20EF-3A3E-43B4-B1AA-1ADA9C95B0C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E133-9515-43C7-923B-AD4FAE2B9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81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&#1073;&#1086;&#1073;&#1088;.mp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3.aac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&#1085;&#1072;%20&#1080;&#1075;&#1088;&#1091;%20&#1080;%20&#1094;&#1074;&#1077;&#1090;&#1099;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90;&#1082;&#1088;&#1099;&#1090;&#1086;&#1077;%20&#1079;&#1072;&#1085;&#1103;&#1090;&#1080;&#1077;%20&#1041;&#1086;&#1075;&#1085;&#1102;&#1082;&#1086;&#1074;&#1072;\&#1082;&#1072;&#1090;&#1077;&#1088;&#1086;&#1082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1.aac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&#1085;&#1072;%20&#1080;&#1075;&#1088;&#1091;%20&#1080;%20&#1094;&#1074;&#1077;&#1090;&#1099;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2.aac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&#1088;&#1072;&#1082;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&#1088;&#1099;&#1073;&#1072;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6;&#1090;&#1082;&#1088;&#1099;&#1090;&#1086;&#1077;%20&#1079;&#1072;&#1085;&#1103;&#1090;&#1080;&#1077;%20&#1041;&#1086;&#1075;&#1085;&#1102;&#1082;&#1086;&#1074;&#1072;\&#1083;&#1103;&#1075;&#1091;&#1096;&#1082;&#1072;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Путешествие по реке Дон</a:t>
            </a:r>
            <a:endParaRPr lang="ru-RU" sz="6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" y="1385456"/>
            <a:ext cx="9072995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3476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23" y="270000"/>
            <a:ext cx="9202365" cy="6359400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боб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59196" y="5934412"/>
            <a:ext cx="459902" cy="4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772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86" y="287771"/>
            <a:ext cx="9178214" cy="6408000"/>
          </a:xfrm>
        </p:spPr>
      </p:pic>
      <p:pic>
        <p:nvPicPr>
          <p:cNvPr id="5" name="3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6871" y="6021961"/>
            <a:ext cx="524753" cy="5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07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63" y="258292"/>
            <a:ext cx="9095509" cy="63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на игру и цв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06277" y="5914957"/>
            <a:ext cx="398294" cy="3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781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66" y="304800"/>
            <a:ext cx="9023747" cy="638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97437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катеро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3350"/>
            <a:ext cx="9906000" cy="68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71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47" y="152401"/>
            <a:ext cx="9689306" cy="6572249"/>
          </a:xfr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1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5158" y="6021963"/>
            <a:ext cx="480370" cy="5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359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57" y="313457"/>
            <a:ext cx="9535500" cy="623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на игру и цв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004097" y="5856590"/>
            <a:ext cx="361816" cy="4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015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72" y="133351"/>
            <a:ext cx="9488091" cy="6534150"/>
          </a:xfr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2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66319" y="5896583"/>
            <a:ext cx="363572" cy="4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94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424" y="209556"/>
            <a:ext cx="8394750" cy="642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37436" y="5827409"/>
            <a:ext cx="488274" cy="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465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94" y="229394"/>
            <a:ext cx="9120897" cy="6300000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ы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2591" y="5788498"/>
            <a:ext cx="291999" cy="3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308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79" y="270000"/>
            <a:ext cx="9036995" cy="64080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5" name="ляг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86822" y="5924685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08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</Words>
  <Application>Microsoft Office PowerPoint</Application>
  <PresentationFormat>Лист A4 (210x297 мм)</PresentationFormat>
  <Paragraphs>1</Paragraphs>
  <Slides>12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Путешествие по реке Дон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реке Дон</dc:title>
  <dc:creator>admin</dc:creator>
  <cp:lastModifiedBy>admin</cp:lastModifiedBy>
  <cp:revision>15</cp:revision>
  <dcterms:created xsi:type="dcterms:W3CDTF">2022-11-12T13:34:59Z</dcterms:created>
  <dcterms:modified xsi:type="dcterms:W3CDTF">2022-11-24T12:18:51Z</dcterms:modified>
</cp:coreProperties>
</file>