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notesMasterIdLst>
    <p:notesMasterId r:id="rId7"/>
  </p:notesMasterIdLst>
  <p:handoutMasterIdLst>
    <p:handoutMasterId r:id="rId8"/>
  </p:handoutMasterIdLst>
  <p:sldIdLst>
    <p:sldId id="257" r:id="rId2"/>
    <p:sldId id="261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 rtlCol="0"/>
        <a:lstStyle/>
        <a:p>
          <a:pPr rtl="0"/>
          <a:endParaRPr lang="en-US"/>
        </a:p>
      </dgm:t>
    </dgm:pt>
    <dgm:pt modelId="{40FC4FFE-8987-4A26-B7F4-8A516F18ADAE}">
      <dgm:prSet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ru"/>
            <a:t>Lorem ipsum dolor sit amet, consectetuer adipiscing elit. </a:t>
          </a:r>
        </a:p>
      </dgm:t>
    </dgm:pt>
    <dgm:pt modelId="{CAD7EF86-FB23-41F6-BF42-040B36DEFDB1}" type="par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5B62599A-5C9B-48E7-896E-EA782AC60C8B}" type="sib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49225C73-1633-42F1-AB3B-7CB183E5F8B8}">
      <dgm:prSet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ru" dirty="0"/>
            <a:t>Nunc viverra imperdiet enim. Fusce est. Vivamus a tellus.</a:t>
          </a:r>
        </a:p>
      </dgm:t>
    </dgm:pt>
    <dgm:pt modelId="{1A0E2090-1D4F-438A-8766-B6030CE01ADD}" type="par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9646853A-8964-4519-A5B1-0B7D18B2983D}" type="sib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1C383F32-22E8-4F62-A3E0-BDC3D5F48992}">
      <dgm:prSet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ru"/>
            <a:t>Pellentesque habitant morbi tristique senectus et netus.</a:t>
          </a:r>
        </a:p>
      </dgm:t>
    </dgm:pt>
    <dgm:pt modelId="{A7920A2F-3244-4159-AF04-6A1D38B7B317}" type="parTrans" cxnId="{C4CCE57E-E871-46D6-BAD5-880252C95D22}">
      <dgm:prSet/>
      <dgm:spPr/>
      <dgm:t>
        <a:bodyPr rtlCol="0"/>
        <a:lstStyle/>
        <a:p>
          <a:pPr rtl="0"/>
          <a:endParaRPr lang="en-US"/>
        </a:p>
      </dgm:t>
    </dgm:pt>
    <dgm:pt modelId="{8500F72A-2C6D-4FDF-9C1D-CA691380EB0B}" type="sibTrans" cxnId="{C4CCE57E-E871-46D6-BAD5-880252C95D22}">
      <dgm:prSet/>
      <dgm:spPr/>
      <dgm:t>
        <a:bodyPr rtlCol="0"/>
        <a:lstStyle/>
        <a:p>
          <a:pPr rtl="0"/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/>
    </dgm:pt>
    <dgm:pt modelId="{7C175B98-93F4-4D7C-BB95-1514AB879CD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/>
    </dgm:pt>
    <dgm:pt modelId="{DB4CA7C4-FCA1-4127-B20A-2A5C031A3CF4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bar chart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/>
    </dgm:pt>
    <dgm:pt modelId="{39509775-983E-4110-B989-EE2CD6514BE0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285099" y="897574"/>
          <a:ext cx="887835" cy="88783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474310" y="1086785"/>
          <a:ext cx="509414" cy="509414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1283" y="2061949"/>
          <a:ext cx="1455468" cy="58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4889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" sz="1100" kern="1200"/>
            <a:t>Lorem ipsum dolor sit amet, consectetuer adipiscing elit. </a:t>
          </a:r>
        </a:p>
      </dsp:txBody>
      <dsp:txXfrm>
        <a:off x="1283" y="2061949"/>
        <a:ext cx="1455468" cy="582187"/>
      </dsp:txXfrm>
    </dsp:sp>
    <dsp:sp modelId="{BCD8CDD9-0C56-4401-ADB1-8B48DAB2C96F}">
      <dsp:nvSpPr>
        <dsp:cNvPr id="0" name=""/>
        <dsp:cNvSpPr/>
      </dsp:nvSpPr>
      <dsp:spPr>
        <a:xfrm>
          <a:off x="1995275" y="897574"/>
          <a:ext cx="887835" cy="88783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2184486" y="1086785"/>
          <a:ext cx="509414" cy="5094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1711459" y="2061949"/>
          <a:ext cx="1455468" cy="58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4889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" sz="1100" kern="1200" dirty="0"/>
            <a:t>Nunc viverra imperdiet enim. Fusce est. Vivamus a tellus.</a:t>
          </a:r>
        </a:p>
      </dsp:txBody>
      <dsp:txXfrm>
        <a:off x="1711459" y="2061949"/>
        <a:ext cx="1455468" cy="582187"/>
      </dsp:txXfrm>
    </dsp:sp>
    <dsp:sp modelId="{FF93E135-77D6-48A0-8871-9BC93D705D06}">
      <dsp:nvSpPr>
        <dsp:cNvPr id="0" name=""/>
        <dsp:cNvSpPr/>
      </dsp:nvSpPr>
      <dsp:spPr>
        <a:xfrm>
          <a:off x="3705451" y="897574"/>
          <a:ext cx="887835" cy="88783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3894662" y="1086785"/>
          <a:ext cx="509414" cy="5094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3421634" y="2061949"/>
          <a:ext cx="1455468" cy="58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4889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" sz="1100" kern="1200"/>
            <a:t>Pellentesque habitant morbi tristique senectus et netus.</a:t>
          </a:r>
        </a:p>
      </dsp:txBody>
      <dsp:txXfrm>
        <a:off x="3421634" y="2061949"/>
        <a:ext cx="1455468" cy="582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5C320A-F5C8-4FD6-86FF-35D2EBF085B6}" type="datetime1">
              <a:rPr lang="ru-RU" smtClean="0"/>
              <a:t>04.11.2022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C702C7-E599-40D9-B30E-0392896973B5}" type="datetime1">
              <a:rPr lang="ru-RU" smtClean="0"/>
              <a:t>04.11.2022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pPr rtl="0"/>
            <a:fld id="{6506E9A3-1561-45B7-908B-DACC52528ABB}" type="datetime1">
              <a:rPr lang="ru-RU" smtClean="0"/>
              <a:t>04.11.2022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9129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68A786-B8BF-4988-ACBA-DD9B5BC8D522}" type="datetime1">
              <a:rPr lang="ru-RU" smtClean="0"/>
              <a:t>04.11.2022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510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68A786-B8BF-4988-ACBA-DD9B5BC8D522}" type="datetime1">
              <a:rPr lang="ru-RU" smtClean="0"/>
              <a:t>04.11.2022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030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68A786-B8BF-4988-ACBA-DD9B5BC8D522}" type="datetime1">
              <a:rPr lang="ru-RU" smtClean="0"/>
              <a:t>04.11.2022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52958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68A786-B8BF-4988-ACBA-DD9B5BC8D522}" type="datetime1">
              <a:rPr lang="ru-RU" smtClean="0"/>
              <a:t>04.11.2022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690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68A786-B8BF-4988-ACBA-DD9B5BC8D522}" type="datetime1">
              <a:rPr lang="ru-RU" smtClean="0"/>
              <a:t>04.11.2022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822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68A786-B8BF-4988-ACBA-DD9B5BC8D522}" type="datetime1">
              <a:rPr lang="ru-RU" smtClean="0"/>
              <a:t>04.11.2022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065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E92B999-6CB2-48D4-8AF6-3D1A5D13436B}" type="datetime1">
              <a:rPr lang="ru-RU" smtClean="0"/>
              <a:t>04.11.2022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86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52C98DB-1092-48C4-AD4E-BD3E9D2E2345}" type="datetime1">
              <a:rPr lang="ru-RU" smtClean="0"/>
              <a:t>04.11.2022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218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04.11.2022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163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B2CE4EA-3B49-4A00-ADF3-7C7272A626C1}" type="datetime1">
              <a:rPr lang="ru-RU" smtClean="0"/>
              <a:t>04.11.2022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0529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68A786-B8BF-4988-ACBA-DD9B5BC8D522}" type="datetime1">
              <a:rPr lang="ru-RU" smtClean="0"/>
              <a:t>04.11.2022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426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3090412-2DE5-405A-816E-F08FB54EB168}" type="datetime1">
              <a:rPr lang="ru-RU" smtClean="0"/>
              <a:t>04.11.2022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387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4C2D7CB-4DC1-4BB7-BF00-4C36160857E0}" type="datetime1">
              <a:rPr lang="ru-RU" smtClean="0"/>
              <a:t>04.11.2022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744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60D38F-E364-4ED4-9BF4-D7F00FFBE76A}" type="datetime1">
              <a:rPr lang="ru-RU" smtClean="0"/>
              <a:t>04.11.2022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6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183FEFD-AB08-4CB5-AE4D-2F6B12D8E3B0}" type="datetime1">
              <a:rPr lang="ru-RU" smtClean="0"/>
              <a:t>04.11.2022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677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BEA1583-5CEF-4E36-A7FC-D34B7E954D76}" type="datetime1">
              <a:rPr lang="ru-RU" smtClean="0"/>
              <a:t>04.11.2022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954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068A786-B8BF-4988-ACBA-DD9B5BC8D522}" type="datetime1">
              <a:rPr lang="ru-RU" smtClean="0"/>
              <a:t>04.11.2022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236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 fontScale="90000"/>
          </a:bodyPr>
          <a:lstStyle/>
          <a:p>
            <a:r>
              <a:rPr lang="ru-RU" sz="4400" dirty="0">
                <a:solidFill>
                  <a:schemeClr val="tx1"/>
                </a:solidFill>
              </a:rPr>
              <a:t>П</a:t>
            </a:r>
            <a:r>
              <a:rPr lang="ru" sz="4400" dirty="0">
                <a:solidFill>
                  <a:schemeClr val="tx1"/>
                </a:solidFill>
              </a:rPr>
              <a:t>резентация к занятию </a:t>
            </a:r>
            <a:br>
              <a:rPr lang="ru" sz="4400" dirty="0">
                <a:solidFill>
                  <a:schemeClr val="tx1"/>
                </a:solidFill>
              </a:rPr>
            </a:br>
            <a:r>
              <a:rPr lang="ru" sz="4400" dirty="0">
                <a:solidFill>
                  <a:schemeClr val="tx1"/>
                </a:solidFill>
              </a:rPr>
              <a:t>«Гигиена зубов 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ru" dirty="0">
                <a:solidFill>
                  <a:schemeClr val="tx1"/>
                </a:solidFill>
              </a:rPr>
              <a:t>Шорова Зарема Аслановна 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89224"/>
          </a:xfrm>
        </p:spPr>
        <p:txBody>
          <a:bodyPr rtlCol="0">
            <a:normAutofit/>
          </a:bodyPr>
          <a:lstStyle/>
          <a:p>
            <a:pPr algn="ctr"/>
            <a:r>
              <a:rPr lang="ru-RU" dirty="0"/>
              <a:t>Ч</a:t>
            </a:r>
            <a:r>
              <a:rPr lang="ru" dirty="0"/>
              <a:t>то такое кариес ? 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73252"/>
              </p:ext>
            </p:extLst>
          </p:nvPr>
        </p:nvGraphicFramePr>
        <p:xfrm>
          <a:off x="1141413" y="2249488"/>
          <a:ext cx="4878387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>
            <a:extLst>
              <a:ext uri="{FF2B5EF4-FFF2-40B4-BE49-F238E27FC236}">
                <a16:creationId xmlns:a16="http://schemas.microsoft.com/office/drawing/2014/main" id="{4F5C6413-DE09-392E-547F-BAB3AAEBC7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71BB7D-1DC8-7BC2-1FB4-3C3537C09B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1843431"/>
            <a:ext cx="103632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ru-RU" dirty="0"/>
              <a:t>Что нужно для гигиены зубов ?</a:t>
            </a:r>
            <a:endParaRPr lang="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CAABA481-F050-0AC9-9565-3FB233E0D45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500" r="90000">
                        <a14:foregroundMark x1="6500" y1="14750" x2="15750" y2="2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885" y="2581131"/>
            <a:ext cx="2595563" cy="25971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8D760CB-8807-5C66-81BA-076B803BC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16" b="89724" l="2375" r="97625">
                        <a14:foregroundMark x1="35500" y1="29755" x2="28507" y2="30627"/>
                        <a14:foregroundMark x1="20875" y1="34663" x2="15375" y2="40184"/>
                        <a14:foregroundMark x1="11561" y1="40551" x2="9000" y2="40798"/>
                        <a14:foregroundMark x1="15375" y1="40184" x2="11623" y2="40545"/>
                        <a14:foregroundMark x1="9000" y1="40798" x2="2625" y2="46779"/>
                        <a14:foregroundMark x1="2625" y1="46779" x2="3728" y2="54562"/>
                        <a14:foregroundMark x1="4390" y1="57509" x2="9982" y2="60616"/>
                        <a14:foregroundMark x1="20003" y1="59303" x2="20463" y2="55852"/>
                        <a14:foregroundMark x1="27387" y1="56999" x2="39248" y2="58806"/>
                        <a14:foregroundMark x1="92466" y1="57709" x2="97625" y2="54755"/>
                        <a14:foregroundMark x1="97625" y1="54755" x2="82750" y2="35890"/>
                        <a14:foregroundMark x1="82750" y1="35890" x2="76375" y2="38497"/>
                        <a14:foregroundMark x1="76375" y1="38497" x2="49016" y2="30633"/>
                        <a14:foregroundMark x1="41875" y1="30521" x2="41625" y2="30521"/>
                        <a14:foregroundMark x1="48545" y1="31453" x2="82625" y2="36043"/>
                        <a14:foregroundMark x1="41625" y1="30521" x2="41857" y2="30552"/>
                        <a14:foregroundMark x1="82625" y1="36043" x2="83125" y2="37423"/>
                        <a14:foregroundMark x1="92776" y1="57047" x2="93875" y2="56902"/>
                        <a14:foregroundMark x1="93875" y1="56902" x2="94000" y2="57055"/>
                        <a14:foregroundMark x1="7250" y1="42025" x2="2375" y2="51074"/>
                        <a14:foregroundMark x1="2375" y1="51074" x2="6625" y2="57209"/>
                        <a14:foregroundMark x1="6625" y1="57209" x2="10547" y2="59585"/>
                        <a14:foregroundMark x1="19488" y1="59279" x2="21360" y2="56829"/>
                        <a14:foregroundMark x1="26132" y1="55125" x2="33500" y2="53834"/>
                        <a14:foregroundMark x1="33500" y1="53834" x2="36375" y2="46779"/>
                        <a14:foregroundMark x1="36375" y1="46779" x2="33125" y2="32975"/>
                        <a14:foregroundMark x1="33125" y1="32975" x2="26500" y2="36503"/>
                        <a14:foregroundMark x1="26500" y1="36503" x2="16375" y2="53528"/>
                        <a14:foregroundMark x1="20263" y1="50619" x2="31750" y2="42025"/>
                        <a14:foregroundMark x1="16375" y1="53528" x2="19864" y2="50918"/>
                        <a14:foregroundMark x1="31750" y1="42025" x2="60338" y2="53309"/>
                        <a14:foregroundMark x1="74338" y1="54607" x2="85500" y2="54448"/>
                        <a14:foregroundMark x1="85500" y1="54448" x2="69625" y2="44785"/>
                        <a14:foregroundMark x1="69625" y1="44785" x2="82750" y2="41871"/>
                        <a14:foregroundMark x1="82750" y1="41871" x2="42125" y2="37730"/>
                        <a14:foregroundMark x1="42125" y1="37730" x2="32125" y2="47239"/>
                        <a14:foregroundMark x1="32125" y1="47239" x2="26625" y2="43098"/>
                        <a14:foregroundMark x1="26625" y1="43098" x2="16500" y2="44479"/>
                        <a14:foregroundMark x1="16500" y1="44479" x2="15250" y2="42485"/>
                        <a14:foregroundMark x1="84875" y1="42485" x2="83875" y2="51227"/>
                        <a14:foregroundMark x1="83875" y1="51227" x2="90125" y2="51380"/>
                        <a14:foregroundMark x1="90125" y1="51380" x2="86250" y2="42331"/>
                        <a14:foregroundMark x1="86250" y1="42331" x2="87625" y2="48313"/>
                        <a14:foregroundMark x1="2875" y1="46472" x2="2375" y2="49387"/>
                        <a14:foregroundMark x1="60500" y1="52607" x2="69625" y2="54601"/>
                        <a14:foregroundMark x1="69625" y1="54601" x2="76000" y2="52761"/>
                        <a14:foregroundMark x1="76000" y1="52761" x2="48500" y2="40798"/>
                        <a14:foregroundMark x1="48500" y1="40798" x2="73875" y2="47853"/>
                        <a14:foregroundMark x1="73875" y1="47853" x2="67125" y2="51227"/>
                        <a14:foregroundMark x1="67125" y1="51227" x2="67500" y2="50307"/>
                        <a14:foregroundMark x1="18750" y1="40491" x2="20500" y2="43252"/>
                        <a14:foregroundMark x1="41875" y1="31442" x2="49625" y2="31595"/>
                        <a14:foregroundMark x1="49625" y1="31595" x2="42375" y2="31595"/>
                        <a14:backgroundMark x1="39125" y1="59049" x2="53875" y2="58436"/>
                        <a14:backgroundMark x1="53875" y1="58436" x2="83250" y2="60276"/>
                        <a14:backgroundMark x1="83250" y1="60276" x2="92125" y2="58436"/>
                        <a14:backgroundMark x1="92125" y1="58436" x2="48250" y2="59509"/>
                        <a14:backgroundMark x1="48250" y1="59509" x2="74125" y2="61656"/>
                        <a14:backgroundMark x1="74125" y1="61656" x2="59000" y2="61656"/>
                        <a14:backgroundMark x1="59000" y1="61656" x2="58875" y2="61963"/>
                        <a14:backgroundMark x1="10000" y1="60583" x2="18875" y2="61503"/>
                        <a14:backgroundMark x1="18875" y1="61503" x2="19500" y2="61503"/>
                        <a14:backgroundMark x1="21875" y1="56748" x2="22375" y2="53528"/>
                        <a14:backgroundMark x1="28125" y1="30215" x2="22375" y2="36043"/>
                        <a14:backgroundMark x1="22375" y1="36043" x2="22000" y2="34049"/>
                        <a14:backgroundMark x1="11500" y1="40337" x2="11125" y2="38804"/>
                        <a14:backgroundMark x1="3625" y1="54601" x2="4375" y2="57515"/>
                        <a14:backgroundMark x1="25625" y1="57055" x2="20375" y2="52301"/>
                        <a14:backgroundMark x1="20375" y1="52301" x2="26000" y2="584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0884" y="2206264"/>
            <a:ext cx="4345661" cy="35417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D7F28C7-40DD-57E8-AF0B-D26ECFCECA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462" r="93462">
                        <a14:foregroundMark x1="65893" y1="27615" x2="59923" y2="30462"/>
                        <a14:foregroundMark x1="58906" y1="34937" x2="56462" y2="45692"/>
                        <a14:foregroundMark x1="59923" y1="30462" x2="59564" y2="32043"/>
                        <a14:foregroundMark x1="48118" y1="48217" x2="47308" y2="48462"/>
                        <a14:foregroundMark x1="56462" y1="45692" x2="55560" y2="45965"/>
                        <a14:foregroundMark x1="48488" y1="49529" x2="59385" y2="59385"/>
                        <a14:foregroundMark x1="47308" y1="48462" x2="48049" y2="49132"/>
                        <a14:foregroundMark x1="59385" y1="59385" x2="63385" y2="68231"/>
                        <a14:foregroundMark x1="63385" y1="68231" x2="69000" y2="74692"/>
                        <a14:foregroundMark x1="72417" y1="67247" x2="72818" y2="66374"/>
                        <a14:foregroundMark x1="69000" y1="74692" x2="71086" y2="70148"/>
                        <a14:foregroundMark x1="78692" y1="71462" x2="85846" y2="69923"/>
                        <a14:foregroundMark x1="85846" y1="69923" x2="90308" y2="62308"/>
                        <a14:foregroundMark x1="90308" y1="62308" x2="96000" y2="57692"/>
                        <a14:foregroundMark x1="96000" y1="57692" x2="91385" y2="49923"/>
                        <a14:foregroundMark x1="91385" y1="49923" x2="87231" y2="34769"/>
                        <a14:foregroundMark x1="87231" y1="34769" x2="81538" y2="28538"/>
                        <a14:foregroundMark x1="63857" y1="27103" x2="63538" y2="27077"/>
                        <a14:foregroundMark x1="81538" y1="28538" x2="75274" y2="28030"/>
                        <a14:foregroundMark x1="40692" y1="51308" x2="42308" y2="56385"/>
                        <a14:foregroundMark x1="36231" y1="47846" x2="26077" y2="47077"/>
                        <a14:foregroundMark x1="26077" y1="47077" x2="17385" y2="49385"/>
                        <a14:foregroundMark x1="17385" y1="49385" x2="33385" y2="52692"/>
                        <a14:foregroundMark x1="33385" y1="52692" x2="33462" y2="47462"/>
                        <a14:foregroundMark x1="13615" y1="54923" x2="6615" y2="50769"/>
                        <a14:foregroundMark x1="6615" y1="50769" x2="14231" y2="59923"/>
                        <a14:foregroundMark x1="14231" y1="59923" x2="11385" y2="55385"/>
                        <a14:foregroundMark x1="5538" y1="51923" x2="7000" y2="52308"/>
                        <a14:foregroundMark x1="60308" y1="32923" x2="72692" y2="33692"/>
                        <a14:foregroundMark x1="72692" y1="33692" x2="66231" y2="36462"/>
                        <a14:foregroundMark x1="66231" y1="36462" x2="73615" y2="43692"/>
                        <a14:foregroundMark x1="73615" y1="43692" x2="69000" y2="51846"/>
                        <a14:foregroundMark x1="69000" y1="51846" x2="84692" y2="61154"/>
                        <a14:foregroundMark x1="84692" y1="61154" x2="91000" y2="57154"/>
                        <a14:foregroundMark x1="91000" y1="57154" x2="77077" y2="48154"/>
                        <a14:foregroundMark x1="77077" y1="48154" x2="73308" y2="40846"/>
                        <a14:foregroundMark x1="73308" y1="40846" x2="63308" y2="35538"/>
                        <a14:foregroundMark x1="63308" y1="35538" x2="63769" y2="35769"/>
                        <a14:foregroundMark x1="61308" y1="37538" x2="66538" y2="36769"/>
                        <a14:foregroundMark x1="75077" y1="35538" x2="78923" y2="34769"/>
                        <a14:foregroundMark x1="78923" y1="34769" x2="77462" y2="35923"/>
                        <a14:foregroundMark x1="76692" y1="36385" x2="78077" y2="35769"/>
                        <a14:foregroundMark x1="87769" y1="52538" x2="87769" y2="54154"/>
                        <a14:foregroundMark x1="30385" y1="59615" x2="30385" y2="59615"/>
                        <a14:foregroundMark x1="74317" y1="26925" x2="75846" y2="27077"/>
                        <a14:foregroundMark x1="48385" y1="53154" x2="48385" y2="53154"/>
                        <a14:foregroundMark x1="48615" y1="53308" x2="48615" y2="53308"/>
                        <a14:foregroundMark x1="48000" y1="52923" x2="48000" y2="52923"/>
                        <a14:foregroundMark x1="49615" y1="52923" x2="50385" y2="68308"/>
                        <a14:foregroundMark x1="50385" y1="68308" x2="46923" y2="74385"/>
                        <a14:foregroundMark x1="46923" y1="74385" x2="45154" y2="75385"/>
                        <a14:foregroundMark x1="83923" y1="63000" x2="83154" y2="63462"/>
                        <a14:foregroundMark x1="75231" y1="60385" x2="76692" y2="61000"/>
                        <a14:foregroundMark x1="91385" y1="57385" x2="90846" y2="54308"/>
                        <a14:foregroundMark x1="90846" y1="54308" x2="93231" y2="54769"/>
                        <a14:foregroundMark x1="93462" y1="55385" x2="90615" y2="61231"/>
                        <a14:foregroundMark x1="88615" y1="64231" x2="90615" y2="76385"/>
                        <a14:foregroundMark x1="90615" y1="76385" x2="90615" y2="76385"/>
                        <a14:foregroundMark x1="93000" y1="76154" x2="88615" y2="64846"/>
                        <a14:foregroundMark x1="88615" y1="64846" x2="88615" y2="64846"/>
                        <a14:backgroundMark x1="66154" y1="26846" x2="75077" y2="28308"/>
                        <a14:backgroundMark x1="75077" y1="28308" x2="65077" y2="25769"/>
                        <a14:backgroundMark x1="65077" y1="25769" x2="67154" y2="26846"/>
                        <a14:backgroundMark x1="71000" y1="27692" x2="70385" y2="26692"/>
                        <a14:backgroundMark x1="58692" y1="32308" x2="59462" y2="34769"/>
                        <a14:backgroundMark x1="55462" y1="45846" x2="48385" y2="48538"/>
                        <a14:backgroundMark x1="48385" y1="48538" x2="54615" y2="47308"/>
                        <a14:backgroundMark x1="78077" y1="70308" x2="72923" y2="64538"/>
                        <a14:backgroundMark x1="72923" y1="64538" x2="76846" y2="68923"/>
                        <a14:backgroundMark x1="72615" y1="67692" x2="71846" y2="67077"/>
                        <a14:backgroundMark x1="71385" y1="67462" x2="71385" y2="68077"/>
                        <a14:backgroundMark x1="71385" y1="68308" x2="73231" y2="70923"/>
                        <a14:backgroundMark x1="86154" y1="70308" x2="87385" y2="694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2854" y="1357803"/>
            <a:ext cx="3027218" cy="302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17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15AE0-2342-16D9-D862-D449A02C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133074-712F-AB2B-D05A-92F749380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4C2D7CB-4DC1-4BB7-BF00-4C36160857E0}" type="datetime1">
              <a:rPr lang="ru-RU" smtClean="0"/>
              <a:t>04.11.2022</a:t>
            </a:fld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0A1B6C-0F98-688C-2FE0-197BC51EB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304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C6B939-C7B7-03BD-EAD9-59B122EBB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>
            <a:extLst>
              <a:ext uri="{FF2B5EF4-FFF2-40B4-BE49-F238E27FC236}">
                <a16:creationId xmlns:a16="http://schemas.microsoft.com/office/drawing/2014/main" id="{D4DAB1E7-1D32-1556-A093-66A021BAC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4C2D7CB-4DC1-4BB7-BF00-4C36160857E0}" type="datetime1">
              <a:rPr lang="ru-RU" smtClean="0"/>
              <a:t>04.11.2022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454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17</TotalTime>
  <Words>55</Words>
  <Application>Microsoft Office PowerPoint</Application>
  <PresentationFormat>Широкоэкранный</PresentationFormat>
  <Paragraphs>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Tw Cen MT</vt:lpstr>
      <vt:lpstr>Контур</vt:lpstr>
      <vt:lpstr>Презентация к занятию  «Гигиена зубов »</vt:lpstr>
      <vt:lpstr>Что такое кариес ? </vt:lpstr>
      <vt:lpstr>Что нужно для гигиены зубов ?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занятию  «Гигиена зубов »</dc:title>
  <dc:creator>Зарема Шорова</dc:creator>
  <cp:lastModifiedBy>Зарема Шорова</cp:lastModifiedBy>
  <cp:revision>1</cp:revision>
  <dcterms:created xsi:type="dcterms:W3CDTF">2022-11-04T19:45:09Z</dcterms:created>
  <dcterms:modified xsi:type="dcterms:W3CDTF">2022-11-04T20:02:39Z</dcterms:modified>
</cp:coreProperties>
</file>