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4" r:id="rId17"/>
    <p:sldId id="276" r:id="rId18"/>
    <p:sldId id="277" r:id="rId19"/>
    <p:sldId id="278" r:id="rId20"/>
    <p:sldId id="279" r:id="rId21"/>
    <p:sldId id="280" r:id="rId22"/>
    <p:sldId id="281" r:id="rId23"/>
    <p:sldId id="265" r:id="rId24"/>
    <p:sldId id="266" r:id="rId25"/>
    <p:sldId id="267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E18F-97EE-4D43-A5B0-03971B12DC4B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687F-ACDE-4182-9BC3-1DB831D4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5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E18F-97EE-4D43-A5B0-03971B12DC4B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687F-ACDE-4182-9BC3-1DB831D4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8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E18F-97EE-4D43-A5B0-03971B12DC4B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687F-ACDE-4182-9BC3-1DB831D4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E18F-97EE-4D43-A5B0-03971B12DC4B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687F-ACDE-4182-9BC3-1DB831D4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4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E18F-97EE-4D43-A5B0-03971B12DC4B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687F-ACDE-4182-9BC3-1DB831D4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0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E18F-97EE-4D43-A5B0-03971B12DC4B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687F-ACDE-4182-9BC3-1DB831D4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0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E18F-97EE-4D43-A5B0-03971B12DC4B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687F-ACDE-4182-9BC3-1DB831D4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2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E18F-97EE-4D43-A5B0-03971B12DC4B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687F-ACDE-4182-9BC3-1DB831D4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6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E18F-97EE-4D43-A5B0-03971B12DC4B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687F-ACDE-4182-9BC3-1DB831D4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E18F-97EE-4D43-A5B0-03971B12DC4B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687F-ACDE-4182-9BC3-1DB831D4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9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E18F-97EE-4D43-A5B0-03971B12DC4B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687F-ACDE-4182-9BC3-1DB831D4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0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6E18F-97EE-4D43-A5B0-03971B12DC4B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687F-ACDE-4182-9BC3-1DB831D4D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1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oatl.co/wp-content/uploads/2018/12/book-frame-picture-comic-buy-5-get-the-free-exclusive-and-make-it-righ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340768"/>
            <a:ext cx="4103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сказов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6" y="2264098"/>
            <a:ext cx="55446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картинную 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галерею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«Узнай сказ»</a:t>
            </a:r>
          </a:p>
          <a:p>
            <a:pPr algn="ctr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1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hotoshop-kopona.com/uploads/posts/2017-08/1504211922_picture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988840"/>
            <a:ext cx="547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заухал, и захохотал, и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спугнул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Федюньки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дедко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Ефима? </a:t>
            </a:r>
          </a:p>
        </p:txBody>
      </p:sp>
    </p:spTree>
    <p:extLst>
      <p:ext uri="{BB962C8B-B14F-4D97-AF65-F5344CB8AC3E}">
        <p14:creationId xmlns:p14="http://schemas.microsoft.com/office/powerpoint/2010/main" val="18486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4955" y="1772816"/>
            <a:ext cx="44769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была змейка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сказке? </a:t>
            </a:r>
          </a:p>
        </p:txBody>
      </p:sp>
    </p:spTree>
    <p:extLst>
      <p:ext uri="{BB962C8B-B14F-4D97-AF65-F5344CB8AC3E}">
        <p14:creationId xmlns:p14="http://schemas.microsoft.com/office/powerpoint/2010/main" val="283672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9" y="1700808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 название сказа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Бажова «Каменный…»</a:t>
            </a:r>
          </a:p>
        </p:txBody>
      </p:sp>
    </p:spTree>
    <p:extLst>
      <p:ext uri="{BB962C8B-B14F-4D97-AF65-F5344CB8AC3E}">
        <p14:creationId xmlns:p14="http://schemas.microsoft.com/office/powerpoint/2010/main" val="611617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772816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материал из которого сделана шкатулка? </a:t>
            </a:r>
          </a:p>
        </p:txBody>
      </p:sp>
    </p:spTree>
    <p:extLst>
      <p:ext uri="{BB962C8B-B14F-4D97-AF65-F5344CB8AC3E}">
        <p14:creationId xmlns:p14="http://schemas.microsoft.com/office/powerpoint/2010/main" val="3832676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700808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оставила бабка Лукерья Илюше в наследство?</a:t>
            </a:r>
          </a:p>
        </p:txBody>
      </p:sp>
    </p:spTree>
    <p:extLst>
      <p:ext uri="{BB962C8B-B14F-4D97-AF65-F5344CB8AC3E}">
        <p14:creationId xmlns:p14="http://schemas.microsoft.com/office/powerpoint/2010/main" val="75161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772816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кошку у Даренки? </a:t>
            </a:r>
          </a:p>
        </p:txBody>
      </p:sp>
    </p:spTree>
    <p:extLst>
      <p:ext uri="{BB962C8B-B14F-4D97-AF65-F5344CB8AC3E}">
        <p14:creationId xmlns:p14="http://schemas.microsoft.com/office/powerpoint/2010/main" val="481374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oatl.co/wp-content/uploads/2018/12/book-frame-picture-comic-buy-5-get-the-free-exclusive-and-make-it-righ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2060847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страница «Книги сказов»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героя сказа»?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3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715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0"/>
            <a:ext cx="910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028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5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utov.net/upload/iblock/a61/a61a655741ff9d056ad7a99eecbf64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796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37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222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41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oatl.co/wp-content/uploads/2018/12/book-frame-picture-comic-buy-5-get-the-free-exclusive-and-make-it-righ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1988840"/>
            <a:ext cx="5330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 страница «Книги сказов»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Потеряшка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39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oatl.co/wp-content/uploads/2018/12/book-frame-picture-comic-buy-5-get-the-free-exclusive-and-make-it-righ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4200" y="1493168"/>
            <a:ext cx="3736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стране самоцветов»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13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oatl.co/wp-content/uploads/2018/12/book-frame-picture-comic-buy-5-get-the-free-exclusive-and-make-it-righ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764704"/>
            <a:ext cx="2376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камень бывает синим, бирюзовым, голубым. Найти его можно высоко в горах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 этот похож на травушку – муравушку. И охраняет его сама хозяйка Медной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горы…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каменная роза зацвела в горах?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1052736"/>
            <a:ext cx="25202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любит этот камень,</a:t>
            </a:r>
          </a:p>
          <a:p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Дружбе верен сердцем чист.</a:t>
            </a:r>
          </a:p>
          <a:p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камень…</a:t>
            </a:r>
          </a:p>
          <a:p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Красный, крепкий и могучий</a:t>
            </a:r>
          </a:p>
          <a:p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Твердый, прочный не сыпучий.</a:t>
            </a:r>
          </a:p>
          <a:p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Известен людям он давно</a:t>
            </a:r>
          </a:p>
          <a:p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Узнаем мы его легко </a:t>
            </a:r>
          </a:p>
          <a:p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закат похож тот камень,</a:t>
            </a:r>
          </a:p>
          <a:p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камни в ожерельях</a:t>
            </a:r>
          </a:p>
          <a:p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Силу солнышка таят </a:t>
            </a:r>
            <a:endParaRPr lang="ru-RU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59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oatl.co/wp-content/uploads/2018/12/book-frame-picture-comic-buy-5-get-the-free-exclusive-and-make-it-righ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3" y="1556792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Пятая страница «Книги сказов» </a:t>
            </a: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«В мастерской Данилы мастера»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1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atl.co/wp-content/uploads/2018/12/book-frame-picture-comic-buy-5-get-the-free-exclusive-and-make-it-righ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628800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Серебряное копытце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2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2.bp.blogspot.com/-WJE3xcEZtMQ/W-oJ9afKNCI/AAAAAAAAB3o/gggjAkDYm1A7jS32JEFv1uGjQyRUhpWQwCLcBGAs/s160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52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atl.co/wp-content/uploads/2018/12/book-frame-picture-comic-buy-5-get-the-free-exclusive-and-make-it-righ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19" y="1556792"/>
            <a:ext cx="4608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Каменный цветок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0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datai/literatura/Skazy-Pavla-Bazhova/0008-009-Ognevushka-Poskakush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2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oatl.co/wp-content/uploads/2018/12/book-frame-picture-comic-buy-5-get-the-free-exclusive-and-make-it-righ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77281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Огневушка-поскакушка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5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oatl.co/wp-content/uploads/2018/12/book-frame-picture-comic-buy-5-get-the-free-exclusive-and-make-it-righ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340768"/>
            <a:ext cx="49685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страница «Книга сказов»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«Загадки из Малахитовой шкатулки»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9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772816"/>
            <a:ext cx="48242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было копытце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олененка в сказке?</a:t>
            </a:r>
          </a:p>
        </p:txBody>
      </p:sp>
    </p:spTree>
    <p:extLst>
      <p:ext uri="{BB962C8B-B14F-4D97-AF65-F5344CB8AC3E}">
        <p14:creationId xmlns:p14="http://schemas.microsoft.com/office/powerpoint/2010/main" val="2698896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216</Words>
  <Application>Microsoft Office PowerPoint</Application>
  <PresentationFormat>Экран (4:3)</PresentationFormat>
  <Paragraphs>40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Sega</dc:creator>
  <cp:lastModifiedBy>sad1</cp:lastModifiedBy>
  <cp:revision>12</cp:revision>
  <dcterms:created xsi:type="dcterms:W3CDTF">2019-03-11T16:35:44Z</dcterms:created>
  <dcterms:modified xsi:type="dcterms:W3CDTF">2019-04-25T09:47:14Z</dcterms:modified>
</cp:coreProperties>
</file>