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63" r:id="rId8"/>
    <p:sldId id="265" r:id="rId9"/>
    <p:sldId id="266" r:id="rId10"/>
    <p:sldId id="267" r:id="rId11"/>
    <p:sldId id="271" r:id="rId12"/>
    <p:sldId id="270" r:id="rId13"/>
    <p:sldId id="269" r:id="rId14"/>
    <p:sldId id="268" r:id="rId15"/>
    <p:sldId id="272" r:id="rId16"/>
    <p:sldId id="261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9A5DF-1F1D-457B-A2B0-C4C47F124213}" type="datetimeFigureOut">
              <a:rPr lang="ru-RU" smtClean="0"/>
              <a:pPr/>
              <a:t>30.04.2023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F2C1C-4736-465F-B7EA-B418F6EC4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281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grpSp>
        <p:nvGrpSpPr>
          <p:cNvPr id="7" name="Группа 6"/>
          <p:cNvGrpSpPr/>
          <p:nvPr/>
        </p:nvGrpSpPr>
        <p:grpSpPr>
          <a:xfrm>
            <a:off x="1115616" y="1484784"/>
            <a:ext cx="6984776" cy="4032448"/>
            <a:chOff x="1115616" y="1484784"/>
            <a:chExt cx="6984776" cy="4032448"/>
          </a:xfrm>
        </p:grpSpPr>
        <p:pic>
          <p:nvPicPr>
            <p:cNvPr id="5" name="Рисунок 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84784"/>
              <a:ext cx="6984776" cy="40324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6" name="Рисунок 5" descr="эм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624" y="2420888"/>
              <a:ext cx="6804248" cy="22562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grpSp>
        <p:nvGrpSpPr>
          <p:cNvPr id="7" name="Группа 6"/>
          <p:cNvGrpSpPr/>
          <p:nvPr/>
        </p:nvGrpSpPr>
        <p:grpSpPr>
          <a:xfrm>
            <a:off x="1187624" y="1412776"/>
            <a:ext cx="6984776" cy="4176464"/>
            <a:chOff x="1187624" y="1412776"/>
            <a:chExt cx="6984776" cy="4176464"/>
          </a:xfrm>
        </p:grpSpPr>
        <p:pic>
          <p:nvPicPr>
            <p:cNvPr id="5" name="Рисунок 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1412776"/>
              <a:ext cx="6984776" cy="417646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6" name="Рисунок 5" descr="эм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632" y="2636912"/>
              <a:ext cx="6840760" cy="16765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6984776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grpSp>
        <p:nvGrpSpPr>
          <p:cNvPr id="7" name="Группа 6"/>
          <p:cNvGrpSpPr/>
          <p:nvPr/>
        </p:nvGrpSpPr>
        <p:grpSpPr>
          <a:xfrm>
            <a:off x="1187624" y="1412776"/>
            <a:ext cx="6840760" cy="4104456"/>
            <a:chOff x="1187624" y="1412776"/>
            <a:chExt cx="6840760" cy="4104456"/>
          </a:xfrm>
        </p:grpSpPr>
        <p:pic>
          <p:nvPicPr>
            <p:cNvPr id="5" name="Рисунок 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1412776"/>
              <a:ext cx="6840760" cy="410445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6" name="Рисунок 5" descr="эм6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624" y="2420888"/>
              <a:ext cx="6840760" cy="210332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grpSp>
        <p:nvGrpSpPr>
          <p:cNvPr id="7" name="Группа 6"/>
          <p:cNvGrpSpPr/>
          <p:nvPr/>
        </p:nvGrpSpPr>
        <p:grpSpPr>
          <a:xfrm>
            <a:off x="1259632" y="1484784"/>
            <a:ext cx="7056784" cy="3960440"/>
            <a:chOff x="1187624" y="1484784"/>
            <a:chExt cx="7056784" cy="3960440"/>
          </a:xfrm>
        </p:grpSpPr>
        <p:pic>
          <p:nvPicPr>
            <p:cNvPr id="5" name="Рисунок 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1484784"/>
              <a:ext cx="7056784" cy="396044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6" name="Рисунок 5" descr="эм6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7704" y="2636912"/>
              <a:ext cx="5616624" cy="16587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pic>
        <p:nvPicPr>
          <p:cNvPr id="5" name="Рисунок 4" descr="эмодз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12776"/>
            <a:ext cx="7416824" cy="4148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grpSp>
        <p:nvGrpSpPr>
          <p:cNvPr id="7" name="Группа 6"/>
          <p:cNvGrpSpPr/>
          <p:nvPr/>
        </p:nvGrpSpPr>
        <p:grpSpPr>
          <a:xfrm>
            <a:off x="1115616" y="1556792"/>
            <a:ext cx="7128792" cy="4010510"/>
            <a:chOff x="1115616" y="1556792"/>
            <a:chExt cx="7128792" cy="4010510"/>
          </a:xfrm>
        </p:grpSpPr>
        <p:pic>
          <p:nvPicPr>
            <p:cNvPr id="5" name="Рисунок 4" descr="эмодзи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1556792"/>
              <a:ext cx="7128792" cy="401051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6" name="Рисунок 5" descr="эмодзи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632" y="2492896"/>
              <a:ext cx="6863889" cy="21411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7056784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7056784" cy="3960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7415"/>
          </a:xfrm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6984776" cy="3960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</cp:revision>
  <dcterms:created xsi:type="dcterms:W3CDTF">2023-04-30T06:13:50Z</dcterms:created>
  <dcterms:modified xsi:type="dcterms:W3CDTF">2023-04-30T08:33:52Z</dcterms:modified>
</cp:coreProperties>
</file>