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8" r:id="rId15"/>
    <p:sldId id="274" r:id="rId16"/>
    <p:sldId id="275" r:id="rId17"/>
    <p:sldId id="269" r:id="rId18"/>
    <p:sldId id="270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rpedob.ru/sites/default/files/nashi_avtori/042015/didakticheskie_igry_po_obucheniyu_gramot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3355"/>
            <a:ext cx="91085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6470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комбинированного вида «Детский сад №32 «Родничок».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самообразования: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996952"/>
            <a:ext cx="40324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Сидорова Вера Иосифовна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982998"/>
            <a:ext cx="2766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Инта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29124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1940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620688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начать звуковой анализ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158" y="476672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68" y="314096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3428998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правильно ставить ударение в слове и делить слово на слоги. </a:t>
            </a: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2"/>
            <a:ext cx="9194011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33123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звук в речевом потоке – на звуковом, слоговом и словесном уровне (в начале, в середине и в конце слова). Если дети затрудняются сказать позицию звука, то это можно сделать наводящими вопросами. Например, слово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О в начале слова? В конце слова? Если звук О не в начале слова и не в конце слова, то где? (в середине). При этом используем схему слов. Позиция звука 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голосом.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0657" y="1109605"/>
            <a:ext cx="579906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1585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первый звук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Ммм-ак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первый звук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согласный, твердый,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синей крышечкой.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второй звук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второй звук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гласный, обозначаем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крышечкой.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третий звук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Ма-ккк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третий звук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согласный,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твердый, обозначим синей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крышечкой.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звуков в слове?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 порядку.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звуков? Сколько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870" y="1133746"/>
            <a:ext cx="5832649" cy="451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0865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2664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выполняется путем последовательного выделения голосом звуков в слове и их характеристики. Сделаем звуковой анализ слова: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чтении слогов воспитатель учит детей передвигать палец по горизонтали, слева направо.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1853" y="1196752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404664"/>
            <a:ext cx="3888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анализируемых слов следующий: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гласных (типа ау);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звуков (типа ус);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звуков (типа дом, шок, 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открытых слогов (типа мама, каша);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слога со стечением согласных (типа слон);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слога со стечением согласных (типа волк);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слогов (типа сумка);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открытых слогов (типа машина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8745" y="332656"/>
            <a:ext cx="4426179" cy="310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281" y="3284984"/>
            <a:ext cx="4445644" cy="333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8" y="-45338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переходить к звуковому анализу сложных слов, не освоив простые слова (3-4 звука) Только усвоив материал предыдущих занятий, переходите к следующим занятиям.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4" y="1420326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848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дидактических игр по звуковой культуры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1268758"/>
            <a:ext cx="7488832" cy="505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6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54868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принимали участие не только в сборе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крышечек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0796" y="2708919"/>
            <a:ext cx="5067712" cy="363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54868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105835"/>
            <a:ext cx="29523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интересом играли вместе с детьми «Радужной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гусеничкой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теме самообразования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учебном году мною была изучена тема «Использование звукового анализа слов в подготовке к обучению грамоте детей старшего дошкольного возраста». Возраст детей от 5 до 6 лет имеет особое значение для речевого развития ребенка.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педагога в области развития речи детей старшего дошкольного возраста – помочь им закрепить знания о гласных, согласных звуках, закрепить  умение четко артикулировать звуки.  Материал отбирала в соответствии с возрастными возможностями детей. Деятельность детей была организована с учётом интеграции образовательных областей. </a:t>
            </a: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25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Ушакова О. С. Развитие речи детей 5 – 7 лет. ООО «ТЦ –Сфера»2014г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Е. Развитие речи. Школа дошколят. Москва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Курицына Э. М. Игры на развитие речи. Говорим правильно.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Кыласова Л. Е. Дидактический материал для занятий с детьми 5 – 6 лет по развитию речи. Волгоград 2015г.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Ельцова О. М. Основные направления и содержание работы по подготовке детей к обучению грамоте. ДЕТСТВО – ПРЕСС 2011г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Значение дидактических игр по обучению грамоте. Интернет ресурсы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sarpedob.r.  u/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sites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default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nashi_avtori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/042015/didakticheskie_igry_po_obucheniyu_gramote.pdf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 нет на свете такого человека, кто не любил бы играть, а особенно среди детей. У каждого есть любимые занятия, которые могут увлекать часами. Игра помогает сделать каждый учебный материал увлекательным, вызывает у воспитанников глубокое удовлетворение, создаёт радостное рабочее настроение, облегчает процесс усвоения знаний.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«Радужная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игра по обучению детей навыка звукового анализа с использования различных анализаторов: слухового, зрительного,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наиболее эффективно проводить звуковой анализ слова.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6618" y="1406069"/>
            <a:ext cx="5760640" cy="404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1940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358">
            <a:off x="2254333" y="1639377"/>
            <a:ext cx="4408218" cy="4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4345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звукового анализа слов в подготовке к обучению грамоте детей  старшего дошкольного возраста».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детей  старшего дошкольного возраста  методикой навыка звукового анализа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восприятия, речевого слуха, фонематического восприятия.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определять место звука в слове, подбирать слова с заданным звуком.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навыку звукового анализа.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звуках речи, их характеристиках (гласный,  согласный: твёрдый - мягкий).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«радужной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отражающих количество, последовательность и характеристику звуков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1940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окружает мир, полный разных удивительных звуков. Всё, что мы слышим, и всё, что мы произносим, - это звуки. Очень важно, что бы ребёнок ориентировался в звуковом строе речи. Это необходимо для: обучения чтению,  грамотному письму в школе, изучения родного языка. Однако стандартные игры очень быстро становятся детям скучными и неинтересными. Ребёнку очень трудно удержать внимание, многократное повторение одного и того же речевого материала понижает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значительно снижает усвоение  материала.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остановить ваше внимание на простом материале, который есть в каждом доме, в каждой семье. Это пластиковые крышки. Прекрасный безопасный материал, с которым можно играть бесконечно.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Крышечки можно собирать большие маленькие и разноцветные. Красные будут обозначать гласный звук, синие согласный твёрдый, а зелёные согласный мягкий звук.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вам предложить игру «Радужная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такую игру можно играть с детьми не только в детском саду, а также дома с мамой, папой, игра получается увлекательная, поднимает настроение, способствует развитию ребёнка.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" y="1"/>
            <a:ext cx="9132515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82089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является составной частью речевой культуры.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чёткая артикуляция звуков родного языка.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произношение.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речевое дыхание.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достаточную громкость голоса.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темп речи.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интонационные средства выразительности.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слуха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способность отличать одни звуки от других, благодаря чему узнаются и понимаются отдельные слова.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тонкий систематизированный слух, обладающий способностью осуществлять операции различения и узнавания фонем, составляющих звуковую оболочку слова.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определять последовательность и количество звуков в слове.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 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последовательное выделение отдельных звуков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звуков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по их качественным характеристикам (гласный-согласный, твёрдый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25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15816" y="1892148"/>
            <a:ext cx="3024336" cy="25638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самообразованию</a:t>
            </a:r>
          </a:p>
        </p:txBody>
      </p:sp>
      <p:sp>
        <p:nvSpPr>
          <p:cNvPr id="10" name="6-конечная звезда 9"/>
          <p:cNvSpPr/>
          <p:nvPr/>
        </p:nvSpPr>
        <p:spPr>
          <a:xfrm>
            <a:off x="625131" y="476671"/>
            <a:ext cx="2786607" cy="2938965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самообразованию.</a:t>
            </a:r>
          </a:p>
        </p:txBody>
      </p:sp>
      <p:sp>
        <p:nvSpPr>
          <p:cNvPr id="11" name="6-конечная звезда 10"/>
          <p:cNvSpPr/>
          <p:nvPr/>
        </p:nvSpPr>
        <p:spPr>
          <a:xfrm>
            <a:off x="5724128" y="368660"/>
            <a:ext cx="2736304" cy="3046976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Теоретическое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проблемы.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755577" y="3415637"/>
            <a:ext cx="2656162" cy="2821675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sp>
        <p:nvSpPr>
          <p:cNvPr id="13" name="6-конечная звезда 12"/>
          <p:cNvSpPr/>
          <p:nvPr/>
        </p:nvSpPr>
        <p:spPr>
          <a:xfrm>
            <a:off x="5436096" y="3415637"/>
            <a:ext cx="2930202" cy="2952328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1940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начать анализировать слово, важно знать, какими особенностями обладают все фонетические звуки (гласные/согласные). Гласные бывают ударные и безударные. Это мы изучаем в течении всего периода обучения грамоте. И обозначаются красным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кругом (крышечкой).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бывают твердые, мягкие, звонкие, глухие. Эта таблица может висеть на доске или индивидуально у каждого ребенка.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6370"/>
            <a:ext cx="3960440" cy="563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1940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звуки при образовании которых воздух в полости рта не встречает на своём пути преград. В образовании гласных звуков участвует только голос. А, О, У, Ы, Э,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Ы, Е, Ё.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0" y="1636351"/>
            <a:ext cx="7947115" cy="460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3/1614693356_116-p-fon-s-ramkoi-dlya-detei-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11" y="1"/>
            <a:ext cx="9346411" cy="70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510324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речи, состоящие из голоса и шума или только шума, которые образуются в полости рта, где струя воздуха встречает различные преграды: зубы, губы, нёбо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В,Г, Д, Ж, З, К, Л, М, Н, П, Р, С, Т, Ф, Х, Ц, Ч, Ш,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" y="510324"/>
            <a:ext cx="4172342" cy="313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41" y="3284984"/>
            <a:ext cx="421713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4" y="3645022"/>
            <a:ext cx="3600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на каждом занятии доводить до сведения детей, что звуки бывают гласные и согласные. Гласные звуки можно пропеть, протянуть и обращать внимание на артикуляцию звука.</a:t>
            </a:r>
          </a:p>
        </p:txBody>
      </p:sp>
    </p:spTree>
    <p:extLst>
      <p:ext uri="{BB962C8B-B14F-4D97-AF65-F5344CB8AC3E}">
        <p14:creationId xmlns:p14="http://schemas.microsoft.com/office/powerpoint/2010/main" val="1794206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1321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Sidorov</dc:creator>
  <cp:lastModifiedBy>Viktor Sidorov</cp:lastModifiedBy>
  <cp:revision>41</cp:revision>
  <dcterms:created xsi:type="dcterms:W3CDTF">2022-05-01T14:34:50Z</dcterms:created>
  <dcterms:modified xsi:type="dcterms:W3CDTF">2022-05-07T17:20:31Z</dcterms:modified>
</cp:coreProperties>
</file>