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82" r:id="rId21"/>
    <p:sldId id="272" r:id="rId22"/>
    <p:sldId id="273" r:id="rId23"/>
    <p:sldId id="274" r:id="rId24"/>
    <p:sldId id="276" r:id="rId25"/>
    <p:sldId id="279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der </a:t>
            </a:r>
            <a:r>
              <a:rPr lang="en-US" dirty="0" err="1" smtClean="0"/>
              <a:t>vierzehnte</a:t>
            </a:r>
            <a:r>
              <a:rPr lang="en-US" dirty="0" smtClean="0"/>
              <a:t> </a:t>
            </a:r>
            <a:r>
              <a:rPr lang="en-US" dirty="0" err="1" smtClean="0"/>
              <a:t>Dezember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/>
              <a:t>Heute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smtClean="0"/>
              <a:t>der </a:t>
            </a:r>
            <a:r>
              <a:rPr lang="en-US" dirty="0" err="1" smtClean="0"/>
              <a:t>Donnerstag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7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die </a:t>
            </a:r>
            <a:r>
              <a:rPr lang="en-US" sz="6600" dirty="0" err="1" smtClean="0"/>
              <a:t>Maus</a:t>
            </a:r>
            <a:endParaRPr lang="ru-RU" sz="6600" dirty="0"/>
          </a:p>
        </p:txBody>
      </p:sp>
      <p:pic>
        <p:nvPicPr>
          <p:cNvPr id="3" name="Picture 12" descr="https://catherineasquithgallery.com/uploads/posts/2021-03/1614584232_63-p-mish-na-belom-fone-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0" y="1828800"/>
            <a:ext cx="3200400" cy="455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die </a:t>
            </a:r>
            <a:r>
              <a:rPr lang="en-US" sz="6600" dirty="0" err="1" smtClean="0"/>
              <a:t>Kuh</a:t>
            </a:r>
            <a:endParaRPr lang="ru-RU" sz="6600" dirty="0"/>
          </a:p>
        </p:txBody>
      </p:sp>
      <p:sp>
        <p:nvSpPr>
          <p:cNvPr id="9218" name="AutoShape 2" descr="https://top-fon.com/uploads/posts/2023-01/1674649612_top-fon-com-p-fon-dlya-prezentatsii-korova-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s://avatars.dzeninfra.ru/get-zen-logos/1520972/pub_623815f88d70de4bf027cf5f_623f51776e1e082f431fea5c/xx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6477000" cy="431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die </a:t>
            </a:r>
            <a:r>
              <a:rPr lang="en-US" sz="6600" dirty="0" err="1" smtClean="0"/>
              <a:t>Katze</a:t>
            </a:r>
            <a:endParaRPr lang="ru-RU" sz="6600" dirty="0"/>
          </a:p>
        </p:txBody>
      </p:sp>
      <p:pic>
        <p:nvPicPr>
          <p:cNvPr id="3" name="Picture 4" descr="https://i.pinimg.com/originals/c1/c4/4a/c1c44a54126f793241da90e3d4c14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92491"/>
            <a:ext cx="4419600" cy="5465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die </a:t>
            </a:r>
            <a:r>
              <a:rPr lang="en-US" sz="6600" dirty="0" err="1" smtClean="0"/>
              <a:t>Antilope</a:t>
            </a:r>
            <a:r>
              <a:rPr lang="en-US" sz="6600" dirty="0" smtClean="0"/>
              <a:t> </a:t>
            </a:r>
            <a:endParaRPr lang="ru-RU" sz="6600" dirty="0"/>
          </a:p>
        </p:txBody>
      </p:sp>
      <p:pic>
        <p:nvPicPr>
          <p:cNvPr id="7170" name="Picture 2" descr="https://papik.pro/uploads/posts/2023-01/thumbs/1674093030_papik-pro-p-antilopa-risunok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das Lama </a:t>
            </a:r>
            <a:endParaRPr lang="ru-RU" sz="6600" dirty="0"/>
          </a:p>
        </p:txBody>
      </p:sp>
      <p:pic>
        <p:nvPicPr>
          <p:cNvPr id="6146" name="Picture 2" descr="https://www.fantasianew.ru/wa-data/public/shop/products/80/83/28380/images/53769/53769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04939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das </a:t>
            </a:r>
            <a:r>
              <a:rPr lang="en-US" sz="6600" dirty="0" err="1" smtClean="0"/>
              <a:t>Kaninchen</a:t>
            </a:r>
            <a:r>
              <a:rPr lang="en-US" sz="6600" dirty="0" smtClean="0"/>
              <a:t> </a:t>
            </a:r>
            <a:endParaRPr lang="ru-RU" sz="6600" dirty="0"/>
          </a:p>
        </p:txBody>
      </p:sp>
      <p:pic>
        <p:nvPicPr>
          <p:cNvPr id="5122" name="Picture 2" descr="https://catherineasquithgallery.com/uploads/posts/2021-03/1614598068_69-p-malenkie-kartinki-na-belom-fone-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2865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das </a:t>
            </a:r>
            <a:r>
              <a:rPr lang="en-US" sz="6600" dirty="0" err="1" smtClean="0"/>
              <a:t>Meerschweinchen</a:t>
            </a:r>
            <a:r>
              <a:rPr lang="en-US" sz="6600" dirty="0" smtClean="0"/>
              <a:t> </a:t>
            </a:r>
            <a:endParaRPr lang="ru-RU" sz="6600" dirty="0"/>
          </a:p>
        </p:txBody>
      </p:sp>
      <p:pic>
        <p:nvPicPr>
          <p:cNvPr id="4098" name="Picture 2" descr="https://faunistics.com/wp-content/uploads/2019/08/3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429500" cy="551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das </a:t>
            </a:r>
            <a:r>
              <a:rPr lang="en-US" sz="6600" dirty="0" err="1" smtClean="0"/>
              <a:t>Känguru</a:t>
            </a:r>
            <a:r>
              <a:rPr lang="en-US" sz="6600" dirty="0" smtClean="0"/>
              <a:t> </a:t>
            </a:r>
            <a:endParaRPr lang="ru-RU" sz="6600" dirty="0"/>
          </a:p>
        </p:txBody>
      </p:sp>
      <p:sp>
        <p:nvSpPr>
          <p:cNvPr id="3074" name="AutoShape 2" descr="https://media.baamboozle.com/uploads/images/324184/1621350654_18530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qph.cf2.quoracdn.net/main-qimg-d3b28f425d790588099569f06c99f3d3-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14096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das </a:t>
            </a:r>
            <a:r>
              <a:rPr lang="en-US" sz="6600" dirty="0" err="1" smtClean="0"/>
              <a:t>Pferd</a:t>
            </a:r>
            <a:r>
              <a:rPr lang="en-US" sz="6600" dirty="0" smtClean="0"/>
              <a:t> </a:t>
            </a:r>
            <a:endParaRPr lang="ru-RU" sz="6600" dirty="0"/>
          </a:p>
        </p:txBody>
      </p:sp>
      <p:pic>
        <p:nvPicPr>
          <p:cNvPr id="2050" name="Picture 2" descr="https://catherineasquithgallery.com/uploads/posts/2021-02/1614533132_59-p-loshad-na-belom-fone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5151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2117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err="1" smtClean="0"/>
              <a:t>Schlüssel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1. </a:t>
            </a:r>
            <a:r>
              <a:rPr lang="en-US" sz="2000" dirty="0" err="1" smtClean="0"/>
              <a:t>richtig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2. </a:t>
            </a:r>
            <a:r>
              <a:rPr lang="en-US" sz="2000" dirty="0" err="1" smtClean="0"/>
              <a:t>richtig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3. </a:t>
            </a:r>
            <a:r>
              <a:rPr lang="en-US" sz="2000" dirty="0" err="1" smtClean="0"/>
              <a:t>richtig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4.falsch</a:t>
            </a:r>
            <a:br>
              <a:rPr lang="en-US" sz="2000" dirty="0" smtClean="0"/>
            </a:br>
            <a:r>
              <a:rPr lang="en-US" sz="2000" dirty="0" smtClean="0"/>
              <a:t>5. </a:t>
            </a:r>
            <a:r>
              <a:rPr lang="en-US" sz="2000" dirty="0" err="1" smtClean="0"/>
              <a:t>falsch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1 </a:t>
            </a:r>
            <a:r>
              <a:rPr lang="en-US" sz="2000" dirty="0" err="1" smtClean="0"/>
              <a:t>Fehler</a:t>
            </a:r>
            <a:r>
              <a:rPr lang="en-US" sz="2000" dirty="0" smtClean="0"/>
              <a:t> – </a:t>
            </a:r>
            <a:r>
              <a:rPr lang="ru-RU" sz="2000" dirty="0" smtClean="0"/>
              <a:t>«</a:t>
            </a:r>
            <a:r>
              <a:rPr lang="en-US" sz="2000" dirty="0" smtClean="0"/>
              <a:t>5</a:t>
            </a:r>
            <a:r>
              <a:rPr lang="ru-RU" sz="2000" dirty="0" smtClean="0"/>
              <a:t>»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ru-RU" sz="2000" dirty="0" smtClean="0"/>
              <a:t>2 </a:t>
            </a:r>
            <a:r>
              <a:rPr lang="en-US" sz="2000" dirty="0" err="1" smtClean="0"/>
              <a:t>Fehler</a:t>
            </a:r>
            <a:r>
              <a:rPr lang="en-US" sz="2000" dirty="0" smtClean="0"/>
              <a:t> - </a:t>
            </a:r>
            <a:r>
              <a:rPr lang="ru-RU" sz="2000" dirty="0" smtClean="0"/>
              <a:t>«</a:t>
            </a:r>
            <a:r>
              <a:rPr lang="en-US" sz="2000" dirty="0" smtClean="0"/>
              <a:t>4</a:t>
            </a:r>
            <a:r>
              <a:rPr lang="ru-RU" sz="2000" dirty="0" smtClean="0"/>
              <a:t>»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3 </a:t>
            </a:r>
            <a:r>
              <a:rPr lang="en-US" sz="2000" dirty="0" err="1" smtClean="0"/>
              <a:t>Fehler</a:t>
            </a:r>
            <a:r>
              <a:rPr lang="en-US" sz="2000" dirty="0" smtClean="0"/>
              <a:t> - </a:t>
            </a:r>
            <a:r>
              <a:rPr lang="ru-RU" sz="2000" dirty="0" smtClean="0"/>
              <a:t>«</a:t>
            </a:r>
            <a:r>
              <a:rPr lang="en-US" sz="2000" dirty="0" smtClean="0"/>
              <a:t>3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sp>
        <p:nvSpPr>
          <p:cNvPr id="31746" name="AutoShape 2" descr="https://cojo.ru/wp-content/uploads/2023/01/otsenka-risunok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images.onlinetestpad.net/76/76/3e612033443e8a2932d6a70231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65994"/>
            <a:ext cx="382905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09800" y="2209800"/>
            <a:ext cx="43434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/>
          </a:p>
        </p:txBody>
      </p: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H="1" flipV="1">
            <a:off x="4343400" y="1143000"/>
            <a:ext cx="381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 flipH="1">
            <a:off x="1295400" y="35052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1"/>
          </p:cNvCxnSpPr>
          <p:nvPr/>
        </p:nvCxnSpPr>
        <p:spPr>
          <a:xfrm flipH="1" flipV="1">
            <a:off x="1828800" y="1600200"/>
            <a:ext cx="1017077" cy="989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7"/>
          </p:cNvCxnSpPr>
          <p:nvPr/>
        </p:nvCxnSpPr>
        <p:spPr>
          <a:xfrm flipV="1">
            <a:off x="5917123" y="1828800"/>
            <a:ext cx="788477" cy="760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6"/>
          </p:cNvCxnSpPr>
          <p:nvPr/>
        </p:nvCxnSpPr>
        <p:spPr>
          <a:xfrm flipV="1">
            <a:off x="6553200" y="34290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5"/>
          </p:cNvCxnSpPr>
          <p:nvPr/>
        </p:nvCxnSpPr>
        <p:spPr>
          <a:xfrm>
            <a:off x="5917123" y="4421186"/>
            <a:ext cx="864677" cy="836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4"/>
          </p:cNvCxnSpPr>
          <p:nvPr/>
        </p:nvCxnSpPr>
        <p:spPr>
          <a:xfrm>
            <a:off x="4381500" y="4800600"/>
            <a:ext cx="38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3"/>
          </p:cNvCxnSpPr>
          <p:nvPr/>
        </p:nvCxnSpPr>
        <p:spPr>
          <a:xfrm flipH="1">
            <a:off x="1905000" y="4421186"/>
            <a:ext cx="940877" cy="760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s://www.pngall.com/wp-content/uploads/4/Tiger-PNG-HD-Qua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9600"/>
            <a:ext cx="2286000" cy="1600200"/>
          </a:xfrm>
          <a:prstGeom prst="rect">
            <a:avLst/>
          </a:prstGeom>
          <a:noFill/>
        </p:spPr>
      </p:pic>
      <p:pic>
        <p:nvPicPr>
          <p:cNvPr id="17412" name="Picture 4" descr="https://i.pinimg.com/originals/c1/c4/4a/c1c44a54126f793241da90e3d4c147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1583217" cy="1957889"/>
          </a:xfrm>
          <a:prstGeom prst="rect">
            <a:avLst/>
          </a:prstGeom>
          <a:noFill/>
        </p:spPr>
      </p:pic>
      <p:pic>
        <p:nvPicPr>
          <p:cNvPr id="17414" name="Picture 6" descr="https://avatars.mds.yandex.net/get-mpic/3689399/img_id1267876002971181702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34000"/>
            <a:ext cx="1585187" cy="1524000"/>
          </a:xfrm>
          <a:prstGeom prst="rect">
            <a:avLst/>
          </a:prstGeom>
          <a:noFill/>
        </p:spPr>
      </p:pic>
      <p:pic>
        <p:nvPicPr>
          <p:cNvPr id="17416" name="Picture 8" descr="https://avatars.mds.yandex.net/i?id=0a5d1a0451d66c97d386c79e375f527315caf0b5-9182048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4775422"/>
            <a:ext cx="1671207" cy="1374772"/>
          </a:xfrm>
          <a:prstGeom prst="rect">
            <a:avLst/>
          </a:prstGeom>
          <a:noFill/>
        </p:spPr>
      </p:pic>
      <p:pic>
        <p:nvPicPr>
          <p:cNvPr id="17418" name="Picture 10" descr="http://papik.pro/uploads/posts/2021-12/1639316204_37-papik-pro-p-khomyak-klipart-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485045"/>
            <a:ext cx="1841519" cy="1372955"/>
          </a:xfrm>
          <a:prstGeom prst="rect">
            <a:avLst/>
          </a:prstGeom>
          <a:noFill/>
        </p:spPr>
      </p:pic>
      <p:pic>
        <p:nvPicPr>
          <p:cNvPr id="17420" name="Picture 12" descr="https://catherineasquithgallery.com/uploads/posts/2021-03/1614584232_63-p-mish-na-belom-fone-7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153400" y="3075450"/>
            <a:ext cx="990600" cy="1409323"/>
          </a:xfrm>
          <a:prstGeom prst="rect">
            <a:avLst/>
          </a:prstGeom>
          <a:noFill/>
        </p:spPr>
      </p:pic>
      <p:pic>
        <p:nvPicPr>
          <p:cNvPr id="17422" name="Picture 14" descr="https://www.pngarts.com/files/5/Bison-PNG-Background-Im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0"/>
            <a:ext cx="2590800" cy="1295400"/>
          </a:xfrm>
          <a:prstGeom prst="rect">
            <a:avLst/>
          </a:prstGeom>
          <a:noFill/>
        </p:spPr>
      </p:pic>
      <p:sp>
        <p:nvSpPr>
          <p:cNvPr id="17424" name="AutoShape 16" descr="https://top-fon.com/uploads/posts/2023-02/1675238055_top-fon-com-p-fon-dlya-prezentatsii-volki-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6" name="Picture 18" descr="https://catherineasquithgallery.com/uploads/posts/2021-02/1614530367_26-p-volk-na-belom-fone-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590800"/>
            <a:ext cx="92784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botana.biz/prepod/_bloks/pic/0g3cjtn-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Ich</a:t>
            </a:r>
            <a:r>
              <a:rPr lang="en-US" sz="6600" dirty="0" smtClean="0"/>
              <a:t> </a:t>
            </a:r>
            <a:r>
              <a:rPr lang="en-US" sz="6600" dirty="0" err="1" smtClean="0"/>
              <a:t>habe</a:t>
            </a:r>
            <a:r>
              <a:rPr lang="en-US" sz="6600" dirty="0" smtClean="0"/>
              <a:t> </a:t>
            </a:r>
            <a:r>
              <a:rPr lang="en-US" sz="6600" dirty="0" err="1" smtClean="0"/>
              <a:t>eine</a:t>
            </a:r>
            <a:r>
              <a:rPr lang="en-US" sz="6600" dirty="0" smtClean="0"/>
              <a:t> </a:t>
            </a:r>
            <a:r>
              <a:rPr lang="en-US" sz="6600" dirty="0" err="1" smtClean="0"/>
              <a:t>Katze</a:t>
            </a:r>
            <a:r>
              <a:rPr lang="en-US" sz="6600" dirty="0" smtClean="0"/>
              <a:t>.</a:t>
            </a:r>
            <a:endParaRPr lang="ru-RU" sz="6600" dirty="0"/>
          </a:p>
        </p:txBody>
      </p:sp>
      <p:pic>
        <p:nvPicPr>
          <p:cNvPr id="1028" name="Picture 4" descr="https://javasea.ru/uploads/posts/2021-08/1630239309_art_-devushka-i-ko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10048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2.ppt-online.org/files2/slide/7/7aIzvZKXgiY4yWm8OPB0GlceVuDNw1TsQ2xFr3dLR/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391400" cy="553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1.</a:t>
            </a:r>
            <a:r>
              <a:rPr lang="en-US" sz="3100" dirty="0" err="1" smtClean="0"/>
              <a:t>habe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2. </a:t>
            </a:r>
            <a:r>
              <a:rPr lang="en-US" sz="3100" dirty="0" err="1" smtClean="0"/>
              <a:t>haben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3.hat</a:t>
            </a:r>
            <a:br>
              <a:rPr lang="en-US" sz="3100" dirty="0" smtClean="0"/>
            </a:br>
            <a:r>
              <a:rPr lang="en-US" sz="3100" dirty="0" smtClean="0"/>
              <a:t>4.hast</a:t>
            </a:r>
            <a:br>
              <a:rPr lang="en-US" sz="3100" dirty="0" smtClean="0"/>
            </a:br>
            <a:r>
              <a:rPr lang="en-US" sz="3100" dirty="0" smtClean="0"/>
              <a:t>5.hat</a:t>
            </a:r>
            <a:br>
              <a:rPr lang="en-US" sz="3100" dirty="0" smtClean="0"/>
            </a:br>
            <a:r>
              <a:rPr lang="en-US" sz="3100" dirty="0" smtClean="0"/>
              <a:t>6.habt</a:t>
            </a:r>
            <a:br>
              <a:rPr lang="en-US" sz="3100" dirty="0" smtClean="0"/>
            </a:br>
            <a:r>
              <a:rPr lang="en-US" sz="3100" dirty="0" smtClean="0"/>
              <a:t>7.habe</a:t>
            </a:r>
            <a:br>
              <a:rPr lang="en-US" sz="3100" dirty="0" smtClean="0"/>
            </a:br>
            <a:r>
              <a:rPr lang="en-US" sz="3100" dirty="0" smtClean="0"/>
              <a:t>8.haben</a:t>
            </a:r>
            <a:br>
              <a:rPr lang="en-US" sz="3100" dirty="0" smtClean="0"/>
            </a:br>
            <a:r>
              <a:rPr lang="en-US" sz="3100" dirty="0" smtClean="0"/>
              <a:t>9.haben</a:t>
            </a:r>
            <a:br>
              <a:rPr lang="en-US" sz="3100" dirty="0" smtClean="0"/>
            </a:br>
            <a:r>
              <a:rPr lang="en-US" sz="3100" dirty="0" smtClean="0"/>
              <a:t>10.habt</a:t>
            </a:r>
            <a:br>
              <a:rPr lang="en-US" sz="3100" dirty="0" smtClean="0"/>
            </a:br>
            <a:r>
              <a:rPr lang="en-US" sz="3100" dirty="0" smtClean="0"/>
              <a:t>  </a:t>
            </a:r>
            <a:br>
              <a:rPr lang="en-US" sz="3100" dirty="0" smtClean="0"/>
            </a:br>
            <a:r>
              <a:rPr lang="en-US" sz="3100" dirty="0" smtClean="0"/>
              <a:t>1-2 </a:t>
            </a:r>
            <a:r>
              <a:rPr lang="en-US" sz="3100" dirty="0" err="1" smtClean="0"/>
              <a:t>Fehler</a:t>
            </a:r>
            <a:r>
              <a:rPr lang="en-US" sz="3100" dirty="0" smtClean="0"/>
              <a:t> – </a:t>
            </a:r>
            <a:r>
              <a:rPr lang="ru-RU" sz="3100" dirty="0" smtClean="0"/>
              <a:t>«</a:t>
            </a:r>
            <a:r>
              <a:rPr lang="en-US" sz="3100" dirty="0" smtClean="0"/>
              <a:t>5</a:t>
            </a:r>
            <a:r>
              <a:rPr lang="ru-RU" sz="3100" dirty="0" smtClean="0"/>
              <a:t>»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3-4 </a:t>
            </a:r>
            <a:r>
              <a:rPr lang="en-US" sz="3100" dirty="0" err="1" smtClean="0"/>
              <a:t>Fehler</a:t>
            </a:r>
            <a:r>
              <a:rPr lang="en-US" sz="3100" dirty="0" smtClean="0"/>
              <a:t> - </a:t>
            </a:r>
            <a:r>
              <a:rPr lang="ru-RU" sz="3100" dirty="0" smtClean="0"/>
              <a:t>«</a:t>
            </a:r>
            <a:r>
              <a:rPr lang="en-US" sz="3100" dirty="0" smtClean="0"/>
              <a:t>4</a:t>
            </a:r>
            <a:r>
              <a:rPr lang="ru-RU" sz="3100" dirty="0" smtClean="0"/>
              <a:t>»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5-6</a:t>
            </a:r>
            <a:r>
              <a:rPr lang="ru-RU" sz="3100" dirty="0" smtClean="0"/>
              <a:t> </a:t>
            </a:r>
            <a:r>
              <a:rPr lang="en-US" sz="3100" dirty="0" err="1" smtClean="0"/>
              <a:t>Fehler</a:t>
            </a:r>
            <a:r>
              <a:rPr lang="en-US" sz="3100" dirty="0" smtClean="0"/>
              <a:t> - </a:t>
            </a:r>
            <a:r>
              <a:rPr lang="ru-RU" sz="3100" dirty="0" smtClean="0"/>
              <a:t>«</a:t>
            </a:r>
            <a:r>
              <a:rPr lang="en-US" sz="3100" dirty="0" smtClean="0"/>
              <a:t>3</a:t>
            </a:r>
            <a:r>
              <a:rPr lang="ru-RU" sz="3100" dirty="0" smtClean="0"/>
              <a:t>»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  <p:pic>
        <p:nvPicPr>
          <p:cNvPr id="32770" name="Picture 2" descr="https://images.onlinetestpad.net/76/76/3e612033443e8a2932d6a70231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823119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dirty="0" smtClean="0"/>
              <a:t>Hallo!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hei</a:t>
            </a:r>
            <a:r>
              <a:rPr lang="el-GR" dirty="0" smtClean="0"/>
              <a:t>β</a:t>
            </a:r>
            <a:r>
              <a:rPr lang="en-US" dirty="0" smtClean="0"/>
              <a:t>e Tiger. </a:t>
            </a:r>
            <a:br>
              <a:rPr lang="en-US" dirty="0" smtClean="0"/>
            </a:br>
            <a:r>
              <a:rPr lang="en-US" dirty="0" err="1" smtClean="0"/>
              <a:t>Ich</a:t>
            </a:r>
            <a:r>
              <a:rPr lang="en-US" dirty="0" smtClean="0"/>
              <a:t> bin 12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  <a:br>
              <a:rPr lang="en-US" dirty="0" smtClean="0"/>
            </a:b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Asien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Liebligsfarben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orange und </a:t>
            </a:r>
            <a:r>
              <a:rPr lang="en-US" dirty="0" err="1" smtClean="0"/>
              <a:t>schwarz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Mein </a:t>
            </a:r>
            <a:r>
              <a:rPr lang="en-US" dirty="0" err="1" smtClean="0"/>
              <a:t>Lieblingstier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Antilope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Picture 2" descr="https://www.pngall.com/wp-content/uploads/4/Tiger-PNG-HD-Qua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4278086" cy="299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Hallo! </a:t>
            </a:r>
            <a:r>
              <a:rPr lang="en-US" sz="4000" dirty="0" err="1" smtClean="0"/>
              <a:t>Ich</a:t>
            </a:r>
            <a:r>
              <a:rPr lang="en-US" sz="4000" dirty="0" smtClean="0"/>
              <a:t> </a:t>
            </a:r>
            <a:r>
              <a:rPr lang="en-US" sz="4000" dirty="0" err="1" smtClean="0"/>
              <a:t>hei</a:t>
            </a:r>
            <a:r>
              <a:rPr lang="el-GR" sz="4000" dirty="0" smtClean="0"/>
              <a:t>β</a:t>
            </a:r>
            <a:r>
              <a:rPr lang="en-US" sz="4000" dirty="0" smtClean="0"/>
              <a:t>e ____________. </a:t>
            </a:r>
            <a:br>
              <a:rPr lang="en-US" sz="4000" dirty="0" smtClean="0"/>
            </a:br>
            <a:r>
              <a:rPr lang="en-US" sz="4000" dirty="0" err="1" smtClean="0"/>
              <a:t>Ich</a:t>
            </a:r>
            <a:r>
              <a:rPr lang="en-US" sz="4000" dirty="0" smtClean="0"/>
              <a:t> bin __________ </a:t>
            </a:r>
            <a:r>
              <a:rPr lang="en-US" sz="4000" dirty="0" err="1" smtClean="0"/>
              <a:t>Jahre</a:t>
            </a:r>
            <a:r>
              <a:rPr lang="en-US" sz="4000" dirty="0" smtClean="0"/>
              <a:t> alt.</a:t>
            </a:r>
            <a:br>
              <a:rPr lang="en-US" sz="4000" dirty="0" smtClean="0"/>
            </a:br>
            <a:r>
              <a:rPr lang="en-US" sz="4000" dirty="0" err="1" smtClean="0"/>
              <a:t>Ich</a:t>
            </a:r>
            <a:r>
              <a:rPr lang="en-US" sz="4000" dirty="0" smtClean="0"/>
              <a:t> </a:t>
            </a:r>
            <a:r>
              <a:rPr lang="en-US" sz="4000" dirty="0" err="1" smtClean="0"/>
              <a:t>komme</a:t>
            </a:r>
            <a:r>
              <a:rPr lang="en-US" sz="4000" dirty="0" smtClean="0"/>
              <a:t> </a:t>
            </a:r>
            <a:r>
              <a:rPr lang="en-US" sz="4000" dirty="0" err="1" smtClean="0"/>
              <a:t>aus</a:t>
            </a:r>
            <a:r>
              <a:rPr lang="en-US" sz="4000" dirty="0" smtClean="0"/>
              <a:t> _____________.</a:t>
            </a:r>
            <a:br>
              <a:rPr lang="en-US" sz="4000" dirty="0" smtClean="0"/>
            </a:br>
            <a:r>
              <a:rPr lang="en-US" sz="4000" dirty="0" err="1" smtClean="0"/>
              <a:t>Meine</a:t>
            </a:r>
            <a:r>
              <a:rPr lang="en-US" sz="4000" dirty="0" smtClean="0"/>
              <a:t> </a:t>
            </a:r>
            <a:r>
              <a:rPr lang="en-US" sz="4000" dirty="0" err="1" smtClean="0"/>
              <a:t>Liebligsfarben</a:t>
            </a:r>
            <a:r>
              <a:rPr lang="en-US" sz="4000" dirty="0" smtClean="0"/>
              <a:t> </a:t>
            </a:r>
            <a:r>
              <a:rPr lang="en-US" sz="4000" dirty="0" err="1" smtClean="0"/>
              <a:t>sind</a:t>
            </a:r>
            <a:r>
              <a:rPr lang="en-US" sz="4000" dirty="0" smtClean="0"/>
              <a:t> _________ und ____________.</a:t>
            </a:r>
            <a:br>
              <a:rPr lang="en-US" sz="4000" dirty="0" smtClean="0"/>
            </a:br>
            <a:r>
              <a:rPr lang="en-US" sz="4000" dirty="0" smtClean="0"/>
              <a:t>Mein </a:t>
            </a:r>
            <a:r>
              <a:rPr lang="en-US" sz="4000" dirty="0" err="1" smtClean="0"/>
              <a:t>Lieblingstier</a:t>
            </a:r>
            <a:r>
              <a:rPr lang="en-US" sz="4000" dirty="0" smtClean="0"/>
              <a:t> </a:t>
            </a:r>
            <a:r>
              <a:rPr lang="en-US" sz="4000" dirty="0" err="1" smtClean="0"/>
              <a:t>ist</a:t>
            </a:r>
            <a:r>
              <a:rPr lang="en-US" sz="4000" dirty="0" smtClean="0"/>
              <a:t> _____________.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 на уроке </a:t>
            </a:r>
            <a:r>
              <a:rPr lang="ru-RU" sz="3600" dirty="0" smtClean="0"/>
              <a:t>работал(а)  </a:t>
            </a:r>
            <a:r>
              <a:rPr lang="ru-RU" sz="3600" dirty="0" smtClean="0"/>
              <a:t>активно/пассивно.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Мне понравилось / не понравилось </a:t>
            </a:r>
            <a:r>
              <a:rPr lang="ru-RU" sz="3600" dirty="0" smtClean="0"/>
              <a:t>…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Было легко/сложно ….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09800" y="2209800"/>
            <a:ext cx="43434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?????</a:t>
            </a:r>
            <a:endParaRPr lang="ru-RU" sz="6600" dirty="0"/>
          </a:p>
        </p:txBody>
      </p: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H="1" flipV="1">
            <a:off x="4343400" y="1143000"/>
            <a:ext cx="381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 flipH="1">
            <a:off x="1295400" y="35052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1"/>
          </p:cNvCxnSpPr>
          <p:nvPr/>
        </p:nvCxnSpPr>
        <p:spPr>
          <a:xfrm flipH="1" flipV="1">
            <a:off x="1828800" y="1600200"/>
            <a:ext cx="1017077" cy="989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7"/>
          </p:cNvCxnSpPr>
          <p:nvPr/>
        </p:nvCxnSpPr>
        <p:spPr>
          <a:xfrm flipV="1">
            <a:off x="5917123" y="1828800"/>
            <a:ext cx="788477" cy="760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6"/>
          </p:cNvCxnSpPr>
          <p:nvPr/>
        </p:nvCxnSpPr>
        <p:spPr>
          <a:xfrm flipV="1">
            <a:off x="6553200" y="34290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5"/>
          </p:cNvCxnSpPr>
          <p:nvPr/>
        </p:nvCxnSpPr>
        <p:spPr>
          <a:xfrm>
            <a:off x="5917123" y="4421186"/>
            <a:ext cx="864677" cy="836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4"/>
          </p:cNvCxnSpPr>
          <p:nvPr/>
        </p:nvCxnSpPr>
        <p:spPr>
          <a:xfrm>
            <a:off x="4381500" y="4800600"/>
            <a:ext cx="38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3"/>
          </p:cNvCxnSpPr>
          <p:nvPr/>
        </p:nvCxnSpPr>
        <p:spPr>
          <a:xfrm flipH="1">
            <a:off x="1905000" y="4421186"/>
            <a:ext cx="940877" cy="760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s://www.pngall.com/wp-content/uploads/4/Tiger-PNG-HD-Qua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9600"/>
            <a:ext cx="2286000" cy="1600200"/>
          </a:xfrm>
          <a:prstGeom prst="rect">
            <a:avLst/>
          </a:prstGeom>
          <a:noFill/>
        </p:spPr>
      </p:pic>
      <p:pic>
        <p:nvPicPr>
          <p:cNvPr id="17412" name="Picture 4" descr="https://i.pinimg.com/originals/c1/c4/4a/c1c44a54126f793241da90e3d4c147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1583217" cy="1957889"/>
          </a:xfrm>
          <a:prstGeom prst="rect">
            <a:avLst/>
          </a:prstGeom>
          <a:noFill/>
        </p:spPr>
      </p:pic>
      <p:pic>
        <p:nvPicPr>
          <p:cNvPr id="17414" name="Picture 6" descr="https://avatars.mds.yandex.net/get-mpic/3689399/img_id1267876002971181702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34000"/>
            <a:ext cx="1585187" cy="1524000"/>
          </a:xfrm>
          <a:prstGeom prst="rect">
            <a:avLst/>
          </a:prstGeom>
          <a:noFill/>
        </p:spPr>
      </p:pic>
      <p:pic>
        <p:nvPicPr>
          <p:cNvPr id="17416" name="Picture 8" descr="https://avatars.mds.yandex.net/i?id=0a5d1a0451d66c97d386c79e375f527315caf0b5-9182048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1419225" cy="1167486"/>
          </a:xfrm>
          <a:prstGeom prst="rect">
            <a:avLst/>
          </a:prstGeom>
          <a:noFill/>
        </p:spPr>
      </p:pic>
      <p:pic>
        <p:nvPicPr>
          <p:cNvPr id="17418" name="Picture 10" descr="http://papik.pro/uploads/posts/2021-12/1639316204_37-papik-pro-p-khomyak-klipart-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485045"/>
            <a:ext cx="1841519" cy="1372955"/>
          </a:xfrm>
          <a:prstGeom prst="rect">
            <a:avLst/>
          </a:prstGeom>
          <a:noFill/>
        </p:spPr>
      </p:pic>
      <p:pic>
        <p:nvPicPr>
          <p:cNvPr id="17420" name="Picture 12" descr="https://catherineasquithgallery.com/uploads/posts/2021-03/1614584232_63-p-mish-na-belom-fone-7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153400" y="3075450"/>
            <a:ext cx="990600" cy="1409323"/>
          </a:xfrm>
          <a:prstGeom prst="rect">
            <a:avLst/>
          </a:prstGeom>
          <a:noFill/>
        </p:spPr>
      </p:pic>
      <p:pic>
        <p:nvPicPr>
          <p:cNvPr id="17422" name="Picture 14" descr="https://www.pngarts.com/files/5/Bison-PNG-Background-Im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0"/>
            <a:ext cx="2590800" cy="1295400"/>
          </a:xfrm>
          <a:prstGeom prst="rect">
            <a:avLst/>
          </a:prstGeom>
          <a:noFill/>
        </p:spPr>
      </p:pic>
      <p:sp>
        <p:nvSpPr>
          <p:cNvPr id="17424" name="AutoShape 16" descr="https://top-fon.com/uploads/posts/2023-02/1675238055_top-fon-com-p-fon-dlya-prezentatsii-volki-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6" name="Picture 18" descr="https://catherineasquithgallery.com/uploads/posts/2021-02/1614530367_26-p-volk-na-belom-fone-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590800"/>
            <a:ext cx="92784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2514600"/>
          </a:xfrm>
        </p:spPr>
        <p:txBody>
          <a:bodyPr>
            <a:normAutofit fontScale="90000"/>
          </a:bodyPr>
          <a:lstStyle/>
          <a:p>
            <a:pPr indent="539750"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Tiere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sind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Menschen,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Haben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Vater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Mutter, Kinder,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Lieben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Sonne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Wind und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Wasser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Frühling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Sommer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Herbst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und Winter.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8" name="Picture 4" descr="звери клипарт без фон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der</a:t>
            </a:r>
            <a:r>
              <a:rPr lang="en-US" sz="6600" dirty="0" smtClean="0"/>
              <a:t> Hamster </a:t>
            </a:r>
            <a:endParaRPr lang="ru-RU" sz="6600" dirty="0"/>
          </a:p>
        </p:txBody>
      </p:sp>
      <p:pic>
        <p:nvPicPr>
          <p:cNvPr id="16386" name="Picture 2" descr="http://cdn.omlet.co.uk/images/originals/Russian_winter_white_pou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858000" cy="504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der</a:t>
            </a:r>
            <a:r>
              <a:rPr lang="en-US" sz="6600" dirty="0" smtClean="0"/>
              <a:t> </a:t>
            </a:r>
            <a:r>
              <a:rPr lang="en-US" sz="6600" dirty="0" err="1" smtClean="0"/>
              <a:t>Pinguin</a:t>
            </a:r>
            <a:r>
              <a:rPr lang="en-US" sz="6600" dirty="0" smtClean="0"/>
              <a:t> </a:t>
            </a:r>
            <a:endParaRPr lang="ru-RU" sz="6600" dirty="0"/>
          </a:p>
        </p:txBody>
      </p:sp>
      <p:pic>
        <p:nvPicPr>
          <p:cNvPr id="15362" name="Picture 2" descr="https://a.storyblok.com/f/48670/3765x2100/13a5b1d18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04000" cy="368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der</a:t>
            </a:r>
            <a:r>
              <a:rPr lang="en-US" sz="6600" dirty="0" smtClean="0"/>
              <a:t> Tiger </a:t>
            </a:r>
            <a:endParaRPr lang="ru-RU" sz="6600" dirty="0"/>
          </a:p>
        </p:txBody>
      </p:sp>
      <p:pic>
        <p:nvPicPr>
          <p:cNvPr id="3" name="Picture 2" descr="https://www.pngall.com/wp-content/uploads/4/Tiger-PNG-HD-Qua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40228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962400" cy="472440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der</a:t>
            </a:r>
            <a:r>
              <a:rPr lang="en-US" sz="6600" dirty="0" smtClean="0"/>
              <a:t> Wolf</a:t>
            </a:r>
            <a:endParaRPr lang="ru-RU" sz="6600" dirty="0"/>
          </a:p>
        </p:txBody>
      </p:sp>
      <p:pic>
        <p:nvPicPr>
          <p:cNvPr id="3" name="Picture 18" descr="https://catherineasquithgallery.com/uploads/posts/2021-02/1614530367_26-p-volk-na-belom-fon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3352800" cy="633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der</a:t>
            </a:r>
            <a:r>
              <a:rPr lang="en-US" sz="6600" dirty="0" smtClean="0"/>
              <a:t> </a:t>
            </a:r>
            <a:r>
              <a:rPr lang="en-US" sz="6600" dirty="0" err="1" smtClean="0"/>
              <a:t>Hund</a:t>
            </a:r>
            <a:endParaRPr lang="ru-RU" sz="6600" dirty="0"/>
          </a:p>
        </p:txBody>
      </p:sp>
      <p:pic>
        <p:nvPicPr>
          <p:cNvPr id="3" name="Picture 6" descr="https://avatars.mds.yandex.net/get-mpic/3689399/img_id1267876002971181702.jpeg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507259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der</a:t>
            </a:r>
            <a:r>
              <a:rPr lang="en-US" sz="6600" dirty="0" smtClean="0"/>
              <a:t> Bison</a:t>
            </a:r>
            <a:endParaRPr lang="ru-RU" sz="6600" dirty="0"/>
          </a:p>
        </p:txBody>
      </p:sp>
      <p:pic>
        <p:nvPicPr>
          <p:cNvPr id="11266" name="Picture 2" descr="https://gas-kvas.com/uploads/posts/2023-02/1676506962_gas-kvas-com-p-detskii-risunok-buivol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3721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72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Heute ist der vierzehnte Dezember. Heute ist der Donnerstag.</vt:lpstr>
      <vt:lpstr>Презентация PowerPoint</vt:lpstr>
      <vt:lpstr>Alle Tiere sind wie Menschen, Haben Vater, Mutter, Kinder, Lieben Sonne, Wind und Wasser, Frühling, Sommer, Herbst und Winter. </vt:lpstr>
      <vt:lpstr>der Hamster </vt:lpstr>
      <vt:lpstr>der Pinguin </vt:lpstr>
      <vt:lpstr>der Tiger </vt:lpstr>
      <vt:lpstr>der Wolf</vt:lpstr>
      <vt:lpstr>der Hund</vt:lpstr>
      <vt:lpstr>der Bison</vt:lpstr>
      <vt:lpstr>die Maus</vt:lpstr>
      <vt:lpstr>die Kuh</vt:lpstr>
      <vt:lpstr>die Katze</vt:lpstr>
      <vt:lpstr>die Antilope </vt:lpstr>
      <vt:lpstr>das Lama </vt:lpstr>
      <vt:lpstr>das Kaninchen </vt:lpstr>
      <vt:lpstr>das Meerschweinchen </vt:lpstr>
      <vt:lpstr>das Känguru </vt:lpstr>
      <vt:lpstr>das Pferd </vt:lpstr>
      <vt:lpstr> Schlüssel  1. richtig 2. richtig  3. richtig  4.falsch 5. falsch      1 Fehler – «5»  2 Fehler - «4»   3 Fehler - «3» </vt:lpstr>
      <vt:lpstr>Презентация PowerPoint</vt:lpstr>
      <vt:lpstr>Ich habe eine Katze.</vt:lpstr>
      <vt:lpstr>Презентация PowerPoint</vt:lpstr>
      <vt:lpstr>1.habe 2. haben 3.hat 4.hast 5.hat 6.habt 7.habe 8.haben 9.haben 10.habt    1-2 Fehler – «5» 3-4 Fehler - «4»  5-6 Fehler - «3»    </vt:lpstr>
      <vt:lpstr>Hallo! Ich heiβe Tiger.  Ich bin 12 Jahre alt. Ich komme aus Asien. Meine Liebligsfarben sind orange und schwarz. Mein Lieblingstier ist eine Antilope. </vt:lpstr>
      <vt:lpstr>Hallo! Ich heiβe ____________.  Ich bin __________ Jahre alt. Ich komme aus _____________. Meine Liebligsfarben sind _________ und ____________. Mein Lieblingstier ist _____________. </vt:lpstr>
      <vt:lpstr>Я на уроке работал(а)  активно/пассивно.   Мне понравилось / не понравилось …   Было легко/сложно ….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User59</cp:lastModifiedBy>
  <cp:revision>33</cp:revision>
  <dcterms:created xsi:type="dcterms:W3CDTF">2023-12-12T13:06:23Z</dcterms:created>
  <dcterms:modified xsi:type="dcterms:W3CDTF">2023-12-13T09:20:22Z</dcterms:modified>
</cp:coreProperties>
</file>