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6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8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1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3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4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F896-FB99-42F4-B5E8-6306730057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38200"/>
            <a:ext cx="9144000" cy="6019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25000">
                <a:srgbClr val="EBEBEB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4114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5137428"/>
            <a:ext cx="89916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Улицы и площади родного города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3200" dirty="0" err="1"/>
              <a:t>Иркутсковедение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4239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4DCE4-C22A-465A-8DA5-E4613C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un9-48.userapi.com/impg/q0GS3jt_gBG7yZc3CGyCDoj5EDni3KcQtQhL7Q/uQEUVP2lKME.jpg?size=1440x1920&amp;quality=95&amp;sign=3a75144e8932326436d52ebc86e8bcd2&amp;type=album">
            <a:extLst>
              <a:ext uri="{FF2B5EF4-FFF2-40B4-BE49-F238E27FC236}">
                <a16:creationId xmlns:a16="http://schemas.microsoft.com/office/drawing/2014/main" id="{7FFA7799-BF40-440C-981A-C17E1C9C6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30404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EE8C-6A53-4993-9020-8614A467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98" y="0"/>
            <a:ext cx="8229600" cy="1143000"/>
          </a:xfrm>
        </p:spPr>
        <p:txBody>
          <a:bodyPr/>
          <a:lstStyle/>
          <a:p>
            <a:r>
              <a:rPr lang="ru-RU" dirty="0"/>
              <a:t>Улица Байкальская</a:t>
            </a:r>
          </a:p>
        </p:txBody>
      </p:sp>
      <p:pic>
        <p:nvPicPr>
          <p:cNvPr id="10242" name="Picture 2" descr="https://sun9-74.userapi.com/impg/5Z46evouYQyy6d2Cox1_eWbRUbnCRUVLevpXlQ/vADhlvXH6ek.jpg?size=1280x781&amp;quality=96&amp;sign=cb27ab35ceb13c58391d0df52ea7bc32&amp;c_uniq_tag=_alz1lGalVSHEdT4cuxDjI4RMCBpyDWDedKRvpvIRYI&amp;type=album">
            <a:extLst>
              <a:ext uri="{FF2B5EF4-FFF2-40B4-BE49-F238E27FC236}">
                <a16:creationId xmlns:a16="http://schemas.microsoft.com/office/drawing/2014/main" id="{8B7E9DDC-80C2-42FE-BD58-A463EB9C6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731"/>
            <a:ext cx="9144000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3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E8A20-0FB9-4DCB-ABA6-E8DAA7AE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nature.baikal.ru/phs/norm/51/51071.jpg">
            <a:extLst>
              <a:ext uri="{FF2B5EF4-FFF2-40B4-BE49-F238E27FC236}">
                <a16:creationId xmlns:a16="http://schemas.microsoft.com/office/drawing/2014/main" id="{09BCF85C-5266-4B89-804C-66EBE0071D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92" y="0"/>
            <a:ext cx="5334816" cy="68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1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8F0B0-2A52-4F3B-AC12-F6EDB96A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photos.wikimapia.org/p/00/05/88/63/97_full.jpg">
            <a:extLst>
              <a:ext uri="{FF2B5EF4-FFF2-40B4-BE49-F238E27FC236}">
                <a16:creationId xmlns:a16="http://schemas.microsoft.com/office/drawing/2014/main" id="{DE1BF7AB-A4C4-4415-8432-57A513B604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" y="484683"/>
            <a:ext cx="9143554" cy="60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9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14C8B-172B-4D42-B9F3-55BE870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static.irk.ru/media/img/site/gallery/121/b2dd2bf7-a1b5-4c15-a371-5b3e2d6408cb_jpg_800x600_x-False_q85.jpg">
            <a:extLst>
              <a:ext uri="{FF2B5EF4-FFF2-40B4-BE49-F238E27FC236}">
                <a16:creationId xmlns:a16="http://schemas.microsoft.com/office/drawing/2014/main" id="{118A349B-6912-4A01-8E61-3AF7E295DA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1"/>
            <a:ext cx="9144000" cy="61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1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630D5-94A6-45A1-9F10-0AAC23D8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/>
          <a:lstStyle/>
          <a:p>
            <a:r>
              <a:rPr lang="ru-RU" dirty="0"/>
              <a:t>Улица Дзержинского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C68B2F-7232-4AA7-A0C3-3A753504B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0" y="1261609"/>
            <a:ext cx="9144000" cy="55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63ED5-C098-474C-89BB-CEB80043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irk-live.ru/wp-content/uploads/2019/04/1548112393037277_1a75.jpg">
            <a:extLst>
              <a:ext uri="{FF2B5EF4-FFF2-40B4-BE49-F238E27FC236}">
                <a16:creationId xmlns:a16="http://schemas.microsoft.com/office/drawing/2014/main" id="{2C1CFB42-BE5D-400E-A529-AB512DAB50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83215"/>
            <a:ext cx="9134669" cy="677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6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62B8-D49A-4372-A88A-632CF637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Площадь графа Сперанского</a:t>
            </a:r>
          </a:p>
        </p:txBody>
      </p:sp>
      <p:pic>
        <p:nvPicPr>
          <p:cNvPr id="15362" name="Picture 2" descr="https://hobby-group.ru/sites/default/files/IMG_20190613_0190-min.jpg">
            <a:extLst>
              <a:ext uri="{FF2B5EF4-FFF2-40B4-BE49-F238E27FC236}">
                <a16:creationId xmlns:a16="http://schemas.microsoft.com/office/drawing/2014/main" id="{F86794AB-F4B1-41F7-9B36-4D65B7C7B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1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3E851-6197-4072-8E7E-E9580B5F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top7travel.ru/wp-content/uploads/2021/07/7857yachs7ya6chs7887ya6s.jpg">
            <a:extLst>
              <a:ext uri="{FF2B5EF4-FFF2-40B4-BE49-F238E27FC236}">
                <a16:creationId xmlns:a16="http://schemas.microsoft.com/office/drawing/2014/main" id="{F940B40D-4AEA-40A5-BF05-23E09984D5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6" y="330868"/>
            <a:ext cx="9144000" cy="61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96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AC20F-C271-4587-BF5D-DF74A8972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https://storage.weacom.ru/v8256/6/kDkb_wXe4ck.JPG">
            <a:extLst>
              <a:ext uri="{FF2B5EF4-FFF2-40B4-BE49-F238E27FC236}">
                <a16:creationId xmlns:a16="http://schemas.microsoft.com/office/drawing/2014/main" id="{549D4D26-AAEA-4694-A088-BBBEBDEC9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381518"/>
            <a:ext cx="9142445" cy="60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5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06CD5-DC64-4AFB-922C-0955387A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ru-RU" dirty="0"/>
              <a:t>Улица Ленина</a:t>
            </a:r>
          </a:p>
        </p:txBody>
      </p:sp>
      <p:pic>
        <p:nvPicPr>
          <p:cNvPr id="1026" name="Picture 2" descr="http://fotostarina.ru/file/fotografii-irkutska-1950-1960-gody/720_Irkutsk._Ul._Lenina..jpg">
            <a:extLst>
              <a:ext uri="{FF2B5EF4-FFF2-40B4-BE49-F238E27FC236}">
                <a16:creationId xmlns:a16="http://schemas.microsoft.com/office/drawing/2014/main" id="{603738F2-2696-40A8-93B2-6287ADBA1E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" y="1752600"/>
            <a:ext cx="910746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99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62ACA-0005-46F1-9858-0AD622AD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16"/>
            <a:ext cx="8229600" cy="1143000"/>
          </a:xfrm>
        </p:spPr>
        <p:txBody>
          <a:bodyPr/>
          <a:lstStyle/>
          <a:p>
            <a:r>
              <a:rPr lang="ru-RU" dirty="0"/>
              <a:t>Площадь Декабристов</a:t>
            </a:r>
          </a:p>
        </p:txBody>
      </p:sp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6C159B63-2288-44DD-BED6-4406B55C1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" y="1192389"/>
            <a:ext cx="9131559" cy="564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B6F10-E076-4475-BE1F-06C4A15C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www.pribaikal.ru/fileadmin/Images/Unions/IFO/Churches_of_Irkutsk/Bez-imeni-29.jpg">
            <a:extLst>
              <a:ext uri="{FF2B5EF4-FFF2-40B4-BE49-F238E27FC236}">
                <a16:creationId xmlns:a16="http://schemas.microsoft.com/office/drawing/2014/main" id="{218283CC-9160-44E5-9B4A-A8472E3273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37"/>
            <a:ext cx="9144000" cy="61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73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C06A3-89ED-4320-94D7-6353175F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0C4E4EEF-7571-4840-9E85-A288A1E97B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2"/>
            <a:ext cx="457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27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F7A07-2673-4B45-BD3D-2DB42953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/>
              <a:t>Сквер у Вечного Огня</a:t>
            </a:r>
          </a:p>
        </p:txBody>
      </p:sp>
      <p:pic>
        <p:nvPicPr>
          <p:cNvPr id="21506" name="Picture 2" descr="https://mtdata.ru/u18/photoA01B/20916567585-0/original.jpg">
            <a:extLst>
              <a:ext uri="{FF2B5EF4-FFF2-40B4-BE49-F238E27FC236}">
                <a16:creationId xmlns:a16="http://schemas.microsoft.com/office/drawing/2014/main" id="{36BAB753-ADFA-4A45-9A34-E136946A4E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472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6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6C8A2-8F50-47BF-81AF-A83BD9F6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primamediamts.servicecdn.ru/files/photoday/big/10/905.jpg">
            <a:extLst>
              <a:ext uri="{FF2B5EF4-FFF2-40B4-BE49-F238E27FC236}">
                <a16:creationId xmlns:a16="http://schemas.microsoft.com/office/drawing/2014/main" id="{C0A99D94-4B25-4E85-B894-2C2E4A6EBD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41"/>
            <a:ext cx="9220200" cy="68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602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B9582-8D1C-43CF-9F21-386A0522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voyage-baikal.ru/pic/550cd8cbe136ba8d7b0fa98504a2c7f6/v-irkutske-zavershaetsia-rekonstruktsiia-ploshchadi-u-vechnogo-ognia-4.jpg">
            <a:extLst>
              <a:ext uri="{FF2B5EF4-FFF2-40B4-BE49-F238E27FC236}">
                <a16:creationId xmlns:a16="http://schemas.microsoft.com/office/drawing/2014/main" id="{65101F98-B33A-4155-A2A5-50A541509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797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FB846-1A22-4EDD-8A68-E1422F6B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travel.davidmbyrne.com/wp-content/uploads/2013/11/Eternal-Flame-Irkutsk-Russia..jpg">
            <a:extLst>
              <a:ext uri="{FF2B5EF4-FFF2-40B4-BE49-F238E27FC236}">
                <a16:creationId xmlns:a16="http://schemas.microsoft.com/office/drawing/2014/main" id="{87B6A171-E233-4610-887C-8BECF73861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2"/>
            <a:ext cx="911833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2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429AE-7963-47B4-AC7D-41EBFA93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Викторина</a:t>
            </a:r>
          </a:p>
        </p:txBody>
      </p:sp>
      <p:pic>
        <p:nvPicPr>
          <p:cNvPr id="26626" name="Picture 2" descr="https://s.ekabu.ru/localStorage/post/47/48/ab/83/4748ab83.jpg">
            <a:extLst>
              <a:ext uri="{FF2B5EF4-FFF2-40B4-BE49-F238E27FC236}">
                <a16:creationId xmlns:a16="http://schemas.microsoft.com/office/drawing/2014/main" id="{62743C66-2061-4CC6-8A5F-8864BEDBCC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7162800" cy="55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76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D7DF2-7B96-44CD-B398-E5924A210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5B1EE82-34F1-487E-A588-D9042CF3F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https://image3.slideserve.com/6462092/slide13-l.jpg">
            <a:extLst>
              <a:ext uri="{FF2B5EF4-FFF2-40B4-BE49-F238E27FC236}">
                <a16:creationId xmlns:a16="http://schemas.microsoft.com/office/drawing/2014/main" id="{D25BFA6E-50CA-4712-88BE-A82BAD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6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8FAB0-9FEC-4C3E-9006-2E935D90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transphoto.org/photo/06/54/78/654780.jpg">
            <a:extLst>
              <a:ext uri="{FF2B5EF4-FFF2-40B4-BE49-F238E27FC236}">
                <a16:creationId xmlns:a16="http://schemas.microsoft.com/office/drawing/2014/main" id="{B44FDFC8-BBCE-41BE-A6A2-2424BF57F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" y="1752600"/>
            <a:ext cx="9153019" cy="39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6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55BA9-592A-48C6-AE22-52EB332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mg-fotki.yandex.ru/get/6827/212302481.17b/0_18d545_e8a3d9ca_XXL.jpg">
            <a:extLst>
              <a:ext uri="{FF2B5EF4-FFF2-40B4-BE49-F238E27FC236}">
                <a16:creationId xmlns:a16="http://schemas.microsoft.com/office/drawing/2014/main" id="{13F923BE-CDFC-4B67-BFA4-9F72B285D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74638"/>
            <a:ext cx="913798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6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79058-635B-4759-92A9-6FA8FEEA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i1.photo.2gis.com/images/geo/11/1548112383783060_0b42.jpg">
            <a:extLst>
              <a:ext uri="{FF2B5EF4-FFF2-40B4-BE49-F238E27FC236}">
                <a16:creationId xmlns:a16="http://schemas.microsoft.com/office/drawing/2014/main" id="{71E0FDE9-C505-4CC9-BA4B-54BADA6C5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385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87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8BEA8-BD7A-42F3-904E-86ACDD9B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blogger.googleusercontent.com/img/b/R29vZ2xl/AVvXsEhJV5bwtPd8q6D_DdIdqMm1d1VP34ApyUuhjDd2AH-3Cgl8wEB5dVduWw5bZiniZEiKGTupPsarlKYdBFxFpUGBC25RBxVq-v1QKKUF0cW-51znu-aSmxd1DHhsPZ-kj-7IOIBGyG8ShHwL1grzYOoGps6-OGReLZx-A6j9tUUrhaaKHImwncXJuLh6_w/s4336/P7080254.JPG">
            <a:extLst>
              <a:ext uri="{FF2B5EF4-FFF2-40B4-BE49-F238E27FC236}">
                <a16:creationId xmlns:a16="http://schemas.microsoft.com/office/drawing/2014/main" id="{453EBFFA-4703-4137-BB74-59CFD24051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699"/>
            <a:ext cx="9144000" cy="61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1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46F0-4489-4B5A-80F0-1C303432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fanatbaikala.ru/wp-content/uploads/2014/10/IMG_6972-3.jpg">
            <a:extLst>
              <a:ext uri="{FF2B5EF4-FFF2-40B4-BE49-F238E27FC236}">
                <a16:creationId xmlns:a16="http://schemas.microsoft.com/office/drawing/2014/main" id="{7DEF2CB0-BED4-4424-BACA-BA6C874981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5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7E808-8EAF-47C6-9EB1-0971CDF6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ru-RU" dirty="0"/>
              <a:t>Улица Советская</a:t>
            </a:r>
          </a:p>
        </p:txBody>
      </p:sp>
      <p:pic>
        <p:nvPicPr>
          <p:cNvPr id="7170" name="Picture 2" descr="https://a.d-cd.net/bgAAAgOjneA-1920.jpg">
            <a:extLst>
              <a:ext uri="{FF2B5EF4-FFF2-40B4-BE49-F238E27FC236}">
                <a16:creationId xmlns:a16="http://schemas.microsoft.com/office/drawing/2014/main" id="{C0359F7E-CE82-47A9-9A0F-4A328BC72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" y="1198983"/>
            <a:ext cx="9144000" cy="56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7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04C90-0F5D-4B5F-9D85-5F226155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upload.wikimedia.org/wikipedia/commons/1/12/%D0%98%D1%80%D0%BA%D1%83%D1%82%D1%81%D0%BA._%D0%A2%D0%B0%D0%BD%D0%BA_%D0%98%D1%80%D0%BA%D1%83%D1%82%D1%81%D0%BA%D0%B8%D0%B9_%D0%BA%D0%BE%D0%BC%D1%81%D0%BE%D0%BC%D0%BE%D0%BB%D0%B5%D1%86_3.JPG">
            <a:extLst>
              <a:ext uri="{FF2B5EF4-FFF2-40B4-BE49-F238E27FC236}">
                <a16:creationId xmlns:a16="http://schemas.microsoft.com/office/drawing/2014/main" id="{DA912C16-97D7-4911-8AEA-8871A13EAE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" y="0"/>
            <a:ext cx="9149809" cy="686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6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24</Words>
  <Application>Microsoft Office PowerPoint</Application>
  <PresentationFormat>Экран (4:3)</PresentationFormat>
  <Paragraphs>10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Презентация PowerPoint</vt:lpstr>
      <vt:lpstr>Улица Ленина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Улица Советская</vt:lpstr>
      <vt:lpstr>Презентация PowerPoint</vt:lpstr>
      <vt:lpstr>Презентация PowerPoint</vt:lpstr>
      <vt:lpstr>Улица Байкальская</vt:lpstr>
      <vt:lpstr>Презентация PowerPoint</vt:lpstr>
      <vt:lpstr>Презентация PowerPoint</vt:lpstr>
      <vt:lpstr>Презентация PowerPoint</vt:lpstr>
      <vt:lpstr>Улица Дзержинского</vt:lpstr>
      <vt:lpstr>Презентация PowerPoint</vt:lpstr>
      <vt:lpstr>Площадь графа Сперанского</vt:lpstr>
      <vt:lpstr>Презентация PowerPoint</vt:lpstr>
      <vt:lpstr>Презентация PowerPoint</vt:lpstr>
      <vt:lpstr>Площадь Декабристов</vt:lpstr>
      <vt:lpstr>Презентация PowerPoint</vt:lpstr>
      <vt:lpstr>Презентация PowerPoint</vt:lpstr>
      <vt:lpstr>Сквер у Вечного Огня</vt:lpstr>
      <vt:lpstr>Презентация PowerPoint</vt:lpstr>
      <vt:lpstr>Презентация PowerPoint</vt:lpstr>
      <vt:lpstr>Презентация PowerPoint</vt:lpstr>
      <vt:lpstr>Викторина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Никитина Анастасия</cp:lastModifiedBy>
  <cp:revision>14</cp:revision>
  <dcterms:created xsi:type="dcterms:W3CDTF">2014-08-27T13:17:30Z</dcterms:created>
  <dcterms:modified xsi:type="dcterms:W3CDTF">2023-09-25T10:19:07Z</dcterms:modified>
</cp:coreProperties>
</file>