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8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5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8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7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1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4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4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4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1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8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6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8ABD93-4DBA-4C05-843D-E15C6BF9AB2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44F15E-8EB6-40A2-BD0E-BB0E7C88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58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0472A-8EB4-4698-B1CB-EE7A65980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315" y="2955115"/>
            <a:ext cx="10432156" cy="24214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УРОК ЛИТЕРАТУРЫ «КОМПОЗИЦИОННЫЕ ОСОБЕННОСТИ РУССКО-НАРОДНОЙ СКАЗКИ».</a:t>
            </a:r>
            <a:r>
              <a:rPr lang="ru-RU" sz="22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КАК МОЩНОЕ ПРОГРАММНОЕ ОБЕСПЕЧЕНИЕ ДЛЯ СОЗДАНИЯ ШИРОКОГО КЛАССА ЭЛЕКТРОННЫХ ОБРАЗОВАТЕЛЬНЫХ МАТЕРИАЛОВ МУЛЬТИМЕДИЙНОГО ФОРМАТА.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0C02EF-BE62-4CCB-B23B-A3586D7B5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165" y="4985961"/>
            <a:ext cx="7197726" cy="1405467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Полухина Карина Андреевна</a:t>
            </a:r>
            <a:endParaRPr lang="ru-RU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Учитель русского языка и литературы</a:t>
            </a:r>
            <a:endParaRPr lang="ru-RU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МБОУ СОШ №1, г. Приморско-Ахтарск</a:t>
            </a:r>
            <a:endParaRPr lang="ru-RU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D0F71-C6FE-42C6-8E6D-9BA19A44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6" y="-106532"/>
            <a:ext cx="2020410" cy="20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2AD845-B047-4B8E-9E5B-20C75454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176"/>
            <a:ext cx="4010233" cy="4828241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532C9B2-B717-46C8-B8BE-6818791EDC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5176" y="2141538"/>
            <a:ext cx="4197111" cy="3649662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908875B-6D4F-45D0-890A-B6B004BB3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497" y="239697"/>
            <a:ext cx="5864601" cy="6383045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добавляются статичные объекты, которые тоже являются элементами фона (например, домики), то им нужно изменить приоритет – нажать правой кнопкой и выбрать «На задний план».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Расставлять элементы нужно точно, чтобы не получалось недоразумений, когда в одном кадре избушка стоит слева, а в следующем – справа. Если на странице присутствует большое количество статичных фоновых элементов, проще копировать слайд и вставлять повторно. Для этого нужно выбрать его в списке слева и скопировать комбинацией клавиш «Ctrl» + «C», а затем вставить через «Ctrl» + «V». Также можно нажать на нужный лист в списке сбоку правой кнопкой мыши и выбрать вариант «Дублировать слайд».</a:t>
            </a:r>
          </a:p>
        </p:txBody>
      </p:sp>
    </p:spTree>
    <p:extLst>
      <p:ext uri="{BB962C8B-B14F-4D97-AF65-F5344CB8AC3E}">
        <p14:creationId xmlns:p14="http://schemas.microsoft.com/office/powerpoint/2010/main" val="37665841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C8A6133-1407-41A5-8ACB-D5BB5CB5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4" y="190309"/>
            <a:ext cx="10846291" cy="1456267"/>
          </a:xfrm>
        </p:spPr>
        <p:txBody>
          <a:bodyPr/>
          <a:lstStyle/>
          <a:p>
            <a:r>
              <a:rPr lang="ru-RU" sz="40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ЭФФЕКТОВ АНИМАЦИИ</a:t>
            </a:r>
            <a:r>
              <a:rPr lang="ru-RU" dirty="0"/>
              <a:t>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8B3928A-F013-4871-AF17-0B38F6F3C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966" y="1485531"/>
            <a:ext cx="5638584" cy="514608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работы с анимацией находятся во вкладке «Анимация».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 одноименной области можно видеть строку с видами анимации. При нажатии на соответствующую стрелочку можно полностью развернуть список, а также найти внизу возможность открыть полный перечень всех типов по группам.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подойдет в том случае, если эффект всего один. Для наложения множества действий потребуется нажать на кнопку «Добавить анимацию».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F66E919-8943-43DE-B094-BBE68EC197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4915" y="1528803"/>
            <a:ext cx="5776428" cy="7971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1ADE2F-D2A5-4F90-B647-3A71529E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97" y="2325949"/>
            <a:ext cx="4401946" cy="4305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C15313-66B3-4A92-83DB-90E6AC47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407" y="5140963"/>
            <a:ext cx="28384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187E13A-769D-41B1-ADD9-1F4AB2E2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38" y="426130"/>
            <a:ext cx="11878322" cy="1456267"/>
          </a:xfrm>
        </p:spPr>
        <p:txBody>
          <a:bodyPr>
            <a:normAutofit/>
          </a:bodyPr>
          <a:lstStyle/>
          <a:p>
            <a:r>
              <a:rPr lang="ru-RU" sz="40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ЗВУКОВОГО СОПРОВОЖДЕНИЯ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6B40542-44B6-4924-BE9D-7B6933F84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577" y="1589103"/>
            <a:ext cx="11138516" cy="357770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будет присутствовать фоновая музыка, то ее нужно установить на слайд, начиная с того, с которого это должно проигрываться. Само собой, нужно произвести соответствующие настройки – например, отключить повтор воспроизведения, если в этом нет надобности.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точной настройки задержек перед воспроизведением нужно отправиться во вкладку «Анимация» и нажать здесь «Область анимации».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A644320-E71F-40E4-86D7-8098AC17D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93146" y="4960809"/>
            <a:ext cx="7205707" cy="16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34F6C-6241-4A4B-81D1-A6C7C732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403" y="2381250"/>
            <a:ext cx="4619625" cy="44767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3E5D44-145E-4943-A5DA-FA9B460E9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575" y="488272"/>
            <a:ext cx="5655075" cy="602793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Сбоку откроется меню для работы с эффектами. Как можно видеть, звуки тоже попадают сюда. При нажатии на каждом из них с помощью правой кнопки мыши можно выбрать вариант «Параметры эффектов».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специальное окно редактирования. Здесь можно настроить все необходимые задержки при проигрывании, если этого не позволяет стандартная панель инструментов, где можно включить только ручную или автоматическую активацию.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же окне «Область анимации» можно настроить очередность активация музыки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B950D7-99B1-4B10-BD2D-87AF5B5A8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36290" y="318126"/>
            <a:ext cx="4055709" cy="38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867A-8D80-4E96-8D36-08E63003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4291"/>
            <a:ext cx="10131425" cy="14562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54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endParaRPr lang="ru-RU" dirty="0">
              <a:ln w="222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715CC-AEF3-4199-BE25-D2C6AC651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26" y="1142424"/>
            <a:ext cx="10535573" cy="476730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нужно снять со всех эффектов маркировку активации «По щелчку». Это можно сделать в области «Время показа слайдов» во вкладке «Анимация». Для этого есть пункт «Начало». Нужно выделить, какой эффект будет срабатывать первым при включении слайда, и выбрать для него один из двух вариантов – либо «После предыдущего», либо «Вместе с предыдущим». В обоих случаях при старте слайда стартует и действие. Это характерно лишь для первого эффекта в списке, всем остальным значение нужно присваивать в зависимости от того, в какой очередности и по какому принципу должно идти срабатывание.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95DA52-C8AC-4057-ADF0-1EAC159CE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3331" y="3209131"/>
            <a:ext cx="39719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19AED8-DB13-4E1F-A6FD-C01CB43B3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056" y="719091"/>
            <a:ext cx="11165887" cy="375525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следует настроить длительность действия и задержку перед его началом. Для того, чтобы между действиями проходил определенный промежуток времени, стоит настраивать пункт «Задержка». «Длительность» же определяет, с какой скоростью будет проигрываться эффект.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FD9628-4122-4092-B8D4-5E9B9760F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9136" y="3637368"/>
            <a:ext cx="7009807" cy="26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1C5E84-5AE7-4410-A153-F0403E7E6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346229"/>
            <a:ext cx="5777142" cy="624988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следует снова обратиться к «Области анимации», нажав на одноименную кнопку в поле «Расширенная анимация», если ранее это было закрыто.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следует переставить местами все действия в порядке необходимой очередности, если изначально пользователь назначал все непоследовательно. Для изменения очередности нужно лишь перетаскивать пункты, меняя их местами.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393351-1E46-479D-B4C0-774F980CC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9837" y="774316"/>
            <a:ext cx="5075439" cy="5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9061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44848E-7DAB-43B3-8E68-73D104219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0259" y="834501"/>
            <a:ext cx="5599589" cy="5413899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тут придется как раз перетаскивать и аудио вставки, которые могут быть, например, фразами персонажей. Нужно ставить звуки в нужные места после конкретных видов эффектов. После этого потребуется нажимать на каждый такой файл в списке правой кнопкой мыши и переназначать триггер действия – либо «После предыдущего», либо «Вместе с предыдущим». Первый вариант подходит для подачи сигнала после определенного эффекта, а второй – как раз для его собственного озвучивания.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864196-7CCA-4F59-BFA8-B2460AE9D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223" y="1163068"/>
            <a:ext cx="5035300" cy="49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946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3A7B7D-02E5-401E-BDA9-4B1E6A116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006" y="266330"/>
            <a:ext cx="5415378" cy="628539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позиционные вопросы завершены, можно вернуться к анимации. Можно нажать на каждый из вариантов правой кнопкой мыши и выбрать «Параметры эффектов».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окне можно произвести подробнейшие настройки поведения эффекта относительно других, поставить задержку и так далее. Особенно это важно для, например, передвижения, чтобы она имела одинаковую длительность вместе с озвучкой шагов.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205B2D-2ECF-4928-8453-AB3102F65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3371" y="-79899"/>
            <a:ext cx="4095565" cy="41475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AF4B-03A2-4AC2-AB91-477433FF1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84" y="2948958"/>
            <a:ext cx="5101249" cy="40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45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0931F-FF0B-4488-B878-59C00AA1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1782"/>
            <a:ext cx="10131425" cy="1456267"/>
          </a:xfrm>
        </p:spPr>
        <p:txBody>
          <a:bodyPr>
            <a:normAutofit/>
          </a:bodyPr>
          <a:lstStyle/>
          <a:p>
            <a:r>
              <a:rPr lang="ru-RU" sz="40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ПОДГОНКА ДЛИТЕЛЬНОСТИ КАДРОВ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379DB-995F-42AD-A514-DC78C8536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625" y="1464816"/>
            <a:ext cx="6684884" cy="51934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отправиться во вкладку «Переход».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 конце панели инструментов будет область «Время показа слайдов». Тут можно настроить длительность показа. Нужно поставить галочку «После» и настроить время.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собой, время должно подбираться на основе общей продолжительности всего происходящего, звуковых эффектов и так далее. Когда все запланированное будет завершено, должен заканчиваться и кадр, уступая место новому.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5CC588-3C0C-4E38-AF4B-A0379C71F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68" y="1626010"/>
            <a:ext cx="5171057" cy="2075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9BD75B-DE00-4554-86E2-551A3058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5861"/>
            <a:ext cx="5228625" cy="20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737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8C34E-3E4A-4B28-A2FC-17D3BB47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3" y="563732"/>
            <a:ext cx="10131425" cy="1456267"/>
          </a:xfrm>
        </p:spPr>
        <p:txBody>
          <a:bodyPr>
            <a:normAutofit/>
          </a:bodyPr>
          <a:lstStyle/>
          <a:p>
            <a:r>
              <a:rPr lang="ru-RU" sz="4000" b="1" cap="none" spc="50" dirty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</a:t>
            </a:r>
            <a:endParaRPr lang="ru-RU" sz="4000" b="1" cap="none" spc="50" dirty="0">
              <a:ln w="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2BB74-83A8-4892-B518-90FA75FF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82" y="1890945"/>
            <a:ext cx="8427868" cy="4838330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4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анная работа помогла бы повысить интерес к изучению отечественной литературы через использование цифровых ресурсов. Проект дает возможность рассмотреть то, как две разные научные дисциплины способны взаимопроникать и взаимодополнять друг друга. Вид такого урока помогает учащимся понять особенности такого литературного жанра как сказка и приобрести опыт в области кинематографии.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B1613-B910-4F9E-B308-2424B459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687" y="3468933"/>
            <a:ext cx="4667121" cy="30445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BFF51F-FFA6-425D-9FAF-6B664274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907" y="1225135"/>
            <a:ext cx="2458436" cy="20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B2F23-F3BF-4863-BEBB-E9FF05DF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271"/>
            <a:ext cx="10131425" cy="1456267"/>
          </a:xfrm>
        </p:spPr>
        <p:txBody>
          <a:bodyPr/>
          <a:lstStyle/>
          <a:p>
            <a:r>
              <a:rPr lang="ru-RU" sz="48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В ВИДЕОФОРМАТ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36EE6-0165-481A-870E-DDEB5158F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5410198" cy="364913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лишь перевести все это в формат видео.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4B64F6-1F4E-4AD5-9863-0922FDC42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5303" y="2141538"/>
            <a:ext cx="4787981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4B4D891-9C5A-4EC7-8B33-08A9A323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СОЗДАНИЯ МУЛЬТИМЕДИЙНОГО ФИЛЬМА НА УРОКЕ ЛИТЕРАТУРЫ В 5 КЛАССЕ: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C0EEC6-D7DE-4AA4-BF4B-F77CBC958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5867"/>
            <a:ext cx="5572068" cy="4182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F6AA9F-57CC-443C-B74E-B2FA68DBE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2" y="2303611"/>
            <a:ext cx="4347383" cy="3263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63A8D3-118D-4C4E-8D6F-87ECDAAA2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48" y="3429000"/>
            <a:ext cx="2468943" cy="31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128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75682C3-6C43-4A35-A10C-19D1BF33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9" y="664464"/>
            <a:ext cx="10131425" cy="1456267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230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9D57A-2668-4182-993F-CE707EA4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77" y="310390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ru-RU" sz="3200" dirty="0">
              <a:ln w="222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8C428-7713-4334-BF99-8EE1CBD9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16" y="1624615"/>
            <a:ext cx="11503239" cy="3004880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назначение PowerPoint – создание деловых и учебных презентаций.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странно, очень немного людей знают, как можно нестандартно использовать функции программы PowerPoint для создания эффективной презентации. И уж еще меньше могут представить, как можно применить вообще все приложение вразрез стандартному назначению. Одним из примеров такого может являться создание мультипликации в PowerPoint.</a:t>
            </a:r>
          </a:p>
          <a:p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F690AA9-1960-41E8-BB55-DBFA4886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41" y="4233685"/>
            <a:ext cx="2624311" cy="26243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D247444-5594-4ECD-9CFC-C0121B82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803" y="4390568"/>
            <a:ext cx="4294571" cy="23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96569C-20D1-480A-9011-B538B8A77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67" y="275209"/>
            <a:ext cx="7347751" cy="6306106"/>
          </a:xfrm>
        </p:spPr>
        <p:txBody>
          <a:bodyPr>
            <a:normAutofit/>
          </a:bodyPr>
          <a:lstStyle/>
          <a:p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уже при озвучивании идеи большинство более-менее опытных пользователей могут представить себе сам смысл процесса. Ведь по факту, PowerPoint предназначен для создания слайд-шоу – демонстрации, состоящей из последовательно сменяющихся страниц с информацией. Если представить слайды как кадры, а затем назначить определенную скорость смены, получится как раз что-то вроде фильма.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250A0F-C18B-49FE-AA7E-4C273505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961" y="3631169"/>
            <a:ext cx="4069872" cy="3057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100A1F-7C12-4BC0-AE2B-3850D7DE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959" y="434978"/>
            <a:ext cx="4069873" cy="29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F8DEA-F1DF-4607-ACF0-2D9E5E33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55" y="338666"/>
            <a:ext cx="10131425" cy="1456267"/>
          </a:xfrm>
        </p:spPr>
        <p:txBody>
          <a:bodyPr>
            <a:normAutofit/>
          </a:bodyPr>
          <a:lstStyle/>
          <a:p>
            <a:r>
              <a:rPr lang="ru-RU" sz="54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endParaRPr lang="ru-RU" sz="5400" dirty="0">
              <a:ln w="222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A8907-A5C3-4705-AF0D-A61261A2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518083"/>
            <a:ext cx="7057748" cy="5113536"/>
          </a:xfrm>
        </p:spPr>
        <p:txBody>
          <a:bodyPr>
            <a:norm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</a:rPr>
              <a:t>Сказка – один из основных фольклорных жанров, в основе которого лежит вымысел. Сказки мы любим с детства, они согревают сердце, будят ум и воображение. Сказки наполнены невероятными событиями, фантастическими приключениями, в сказках звери и птицы говорят и поступают, как люди, они рассуждают, обманывают, ссорятся и дружат. Тем сказка нам и интересна. Но даже у сказки есть свои законы: троекратный повтор, волшебные предметы, положительные герои, отрицательные герои, испытание, добро побеждает зло.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0F368-BE05-48B3-B484-4CDF97EB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425" y="514905"/>
            <a:ext cx="2334915" cy="28497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3C54F4-EC62-4842-9243-8A40584B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275" y="2974350"/>
            <a:ext cx="4890725" cy="37080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93B688-3A58-4C9D-ADEE-0D9425EE9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808" y="1019900"/>
            <a:ext cx="1817937" cy="1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ED207-EAF6-4843-B055-57CF584E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34644"/>
            <a:ext cx="11006090" cy="1456267"/>
          </a:xfrm>
        </p:spPr>
        <p:txBody>
          <a:bodyPr>
            <a:noAutofit/>
          </a:bodyPr>
          <a:lstStyle/>
          <a:p>
            <a:r>
              <a:rPr lang="ru-RU" sz="40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инструкция создания мультфильма через программу </a:t>
            </a:r>
            <a:r>
              <a:rPr lang="en-US" sz="40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endParaRPr lang="ru-RU" sz="4000" b="1" cap="none" dirty="0">
              <a:ln w="222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F132C3-0D94-4DB0-A75D-CF94BA37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147" y="2315977"/>
            <a:ext cx="5507853" cy="576262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 и фона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F67596B-C097-4CF7-9ED6-077E8243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844" y="3317305"/>
            <a:ext cx="3948343" cy="354069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 самом первом слайде в списке слева нужно нажать правой кнопкой мыши и во всплывающем меню выбрать «Макет».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открывающемся подменю нам нужен вариант «Пустой слайд».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BF460FE-9FFE-4F9E-A1A4-4280525D4F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1806" y="3089176"/>
            <a:ext cx="3327632" cy="37688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0ECA7C-984A-4DAE-9ACA-08953ACF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100" y="1890911"/>
            <a:ext cx="4629410" cy="37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1E6EA893-5619-4191-991B-D50FC5C6D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062" y="346228"/>
            <a:ext cx="5439790" cy="627651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стоит подробнее посмотреть на то, как распределить задний план.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нажать правой кнопкой мыши на слайде в основном рабочем поле. Во всплывающем меню потребуется выбрать самый последний вариант – «Формат фона».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появится область с настройками заднего плана. Когда презентация совсем пустая, здесь будет всего одна вкладка – «Заливка». Здесь нужно выбрать пункт «Рисунок или текстура».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BC3910A-9B4B-4C28-B982-CE0A728F5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1414" y="2768909"/>
            <a:ext cx="3400425" cy="2705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0416DE-89CA-457D-83F6-44A564A4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32" y="434014"/>
            <a:ext cx="3818846" cy="61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D1E3E7B7-30E0-4983-9227-8777FA96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718" y="328475"/>
            <a:ext cx="11576482" cy="387954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появится редактор для работы с выбранным параметром. Нажав на кнопку «Файл», пользователь откроет обозреватель, где сможет найти и применить необходимую картинку в качестве декорации заднего плана.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можно будет применить дополнительные настройки к картинке.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6BCCF97-49E1-4544-A0A8-FD493B9D2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68780" y="3681483"/>
            <a:ext cx="4995862" cy="29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859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55541-9B40-430D-B978-D7DEA4CE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cap="none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И АНИМАЦИЯ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95741B-9E86-47DB-9C43-9C73B4C71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129" y="1642369"/>
            <a:ext cx="5203330" cy="5086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Вставлять изображения можно двумя путями: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простой – просто перенести нужную картинку на слайд из окна свернутой папки-источника.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– это отправиться во вкладку «Вставка» и выбрать «Рисунок». Откроется стандартный обозреватель, где можно будет найти и выбрать требуемое фото.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DF13414-EDD2-413A-881D-F6318EA4A7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22950" y="2941925"/>
            <a:ext cx="4995863" cy="2777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5195E-7DE4-40AD-8EB7-E9A28604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170" y="1446073"/>
            <a:ext cx="4596830" cy="22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110</TotalTime>
  <Words>1289</Words>
  <Application>Microsoft Office PowerPoint</Application>
  <PresentationFormat>Широкоэкранный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Небесная</vt:lpstr>
      <vt:lpstr>ИННОВАЦИОННЫЙ УРОК ЛИТЕРАТУРЫ «КОМПОЗИЦИОННЫЕ ОСОБЕННОСТИ РУССКО-НАРОДНОЙ СКАЗКИ». POWERPOINT КАК МОЩНОЕ ПРОГРАММНОЕ ОБЕСПЕЧЕНИЕ ДЛЯ СОЗДАНИЯ ШИРОКОГО КЛАССА ЭЛЕКТРОННЫХ ОБРАЗОВАТЕЛЬНЫХ МАТЕРИАЛОВ МУЛЬТИМЕДИЙНОГО ФОРМАТА. </vt:lpstr>
      <vt:lpstr>АКТУАЛЬНОСТЬ ПРОЕКТА</vt:lpstr>
      <vt:lpstr>PowerPoint</vt:lpstr>
      <vt:lpstr>Презентация PowerPoint</vt:lpstr>
      <vt:lpstr>СКАЗКА</vt:lpstr>
      <vt:lpstr>Подробная инструкция создания мультфильма через программу PowerPoint </vt:lpstr>
      <vt:lpstr>Презентация PowerPoint</vt:lpstr>
      <vt:lpstr>Презентация PowerPoint</vt:lpstr>
      <vt:lpstr>НАПОЛНЕНИЕ И АНИМАЦИЯ </vt:lpstr>
      <vt:lpstr>Презентация PowerPoint</vt:lpstr>
      <vt:lpstr>НАЛОЖЕНИЕ ЭФФЕКТОВ АНИМАЦИИ.</vt:lpstr>
      <vt:lpstr>НАСТРОЙКА ЗВУКОВОГО СОПРОВОЖДЕНИЯ</vt:lpstr>
      <vt:lpstr>Презентация PowerPoint</vt:lpstr>
      <vt:lpstr> МОНТАЖ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ПОДГОНКА ДЛИТЕЛЬНОСТИ КАДРОВ</vt:lpstr>
      <vt:lpstr>ПЕРЕВОД В ВИДЕОФОРМАТ </vt:lpstr>
      <vt:lpstr>ОПЫТ СОЗДАНИЯ МУЛЬТИМЕДИЙНОГО ФИЛЬМА НА УРОКЕ ЛИТЕРАТУРЫ В 5 КЛАССЕ: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УРОК ЛИТЕРАТУРЫ «КОМПОЗИЦИОННЫЕ ОСОБЕННОСТИ РУССКО-НАРОДНОЙ СКАЗКИ». POWERPOINT КАК МОЩНОЕ ПРОГРАММНОЕ ОБЕСПЕЧЕНИЕ ДЛЯ СОЗДАНИЯ ШИРОКОГО КЛАССА ЭЛЕКТРОННЫХ ОБРАЗОВАТЕЛЬНЫХ МАТЕРИАЛОВ МУЛЬТИМЕДИЙНОГО ФОРМАТА. </dc:title>
  <dc:creator>Finger Roma</dc:creator>
  <cp:lastModifiedBy>210</cp:lastModifiedBy>
  <cp:revision>2</cp:revision>
  <dcterms:created xsi:type="dcterms:W3CDTF">2022-03-17T18:21:02Z</dcterms:created>
  <dcterms:modified xsi:type="dcterms:W3CDTF">2022-03-18T14:38:21Z</dcterms:modified>
</cp:coreProperties>
</file>