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0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77" autoAdjust="0"/>
    <p:restoredTop sz="94660"/>
  </p:normalViewPr>
  <p:slideViewPr>
    <p:cSldViewPr snapToGrid="0">
      <p:cViewPr>
        <p:scale>
          <a:sx n="76" d="100"/>
          <a:sy n="76" d="100"/>
        </p:scale>
        <p:origin x="965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9932CD-B382-4CB1-AD00-0695E6EB3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A49022E-2A93-4F17-A9AF-2B65F3B87E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98B899-DA1C-445A-81CF-0C9223ED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F5E-C3CF-4364-AED6-BE287F41722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15B91-04F4-48C1-BF7B-24D953D27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76036A-DCE3-4BE0-9FCB-B21E881D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1302-E4F8-49E0-8B1B-4B567277E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186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E7141D-E76E-4F57-AC36-8B637EC7E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7934B7E-1C64-488A-BB84-A3100D02E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58AC40-452D-4816-8BFC-BE5B33C26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F5E-C3CF-4364-AED6-BE287F41722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85AC4E-8D6D-4EC6-9FCD-9BBE616F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76D6A-41D6-4AC2-B0C5-6A9881F85D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1302-E4F8-49E0-8B1B-4B567277E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256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441B100-BBE2-4D23-B6DE-B59EE83A2B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7BAB8A1-BCAB-445D-A84E-E3B807AE3D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994EA1-BF98-4E0F-9876-2B1E1B57B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F5E-C3CF-4364-AED6-BE287F41722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1AF0857-9520-4337-B88A-A3478B425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89F042-3E5D-4AC7-86B1-CA75ED39C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1302-E4F8-49E0-8B1B-4B567277E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824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588B2-1501-461F-B80E-F270EE553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21F326-85D3-4B95-95FB-E6B801941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305574D-BAEF-4D44-8866-639709C2B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F5E-C3CF-4364-AED6-BE287F41722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72DCB-01FF-4F8A-9764-FC3C62E83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5128CB-0206-431B-A860-C4AF6BE65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1302-E4F8-49E0-8B1B-4B567277E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231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268BA3-0C5A-4D46-BA4B-3B9D474EF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B990CE-6F8F-47E2-91D6-B42FC1E5DF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BDC81E-AA4C-4C12-8DF2-0E3EAB123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F5E-C3CF-4364-AED6-BE287F41722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52BAA0C-6676-44C8-85DE-28E6744BF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005163-8F1D-498C-A5CD-75137E423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1302-E4F8-49E0-8B1B-4B567277E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67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0CCE3-B7D4-4E35-8845-76115787D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71B1C8B-803C-4354-905E-9E2AF9890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6BABDB7-B6E4-4F07-8D99-37701FFBA4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4DD93BE-2281-45E9-BF11-FC26509A6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F5E-C3CF-4364-AED6-BE287F41722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370623-DB4C-44AE-8B83-6224D37D6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9720B5-4F68-481C-A135-C7FD78810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1302-E4F8-49E0-8B1B-4B567277E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2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B5CD88-516E-4FCA-845F-DAF6D47E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A3A6F1-1D92-41D4-AF45-6F9C6F8F2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7EBF8C-B4D0-4FA3-B1D1-7AF57B8FF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25A6601-5658-4DDF-8F29-582EAA077F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037FCF-AFD9-468D-9FFB-8A9032EC5B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EB3CE16-2471-4BF9-A1F1-B5A9EDB27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F5E-C3CF-4364-AED6-BE287F41722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AB6CD75-9C6F-4C05-AF55-BFEECBCB0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387A32E-DA9A-4446-B592-2D5C39AC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1302-E4F8-49E0-8B1B-4B567277E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65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B33045-68BF-4354-B8E7-B15664889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DD90161-D6CC-4075-8A38-432AAB80B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F5E-C3CF-4364-AED6-BE287F41722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B82A8A6-0213-49D7-80C7-5E0B75B8F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D696FFD-453D-4398-83A1-F4C5DDBEC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1302-E4F8-49E0-8B1B-4B567277E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175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83A8860-9D9B-4CDE-926D-53937837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F5E-C3CF-4364-AED6-BE287F41722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9D0CF40-AEA5-401F-9496-FB04EB16D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88593F-D7BB-4955-A74E-AAB35C0E3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1302-E4F8-49E0-8B1B-4B567277E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477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C155BA-E17D-451A-9F57-FE92514800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D0EE40-9C78-477C-B298-DB20758794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40EA03D-E647-4419-9B2F-317FBE3698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EB0D151-7F63-481C-ABAA-ED22135C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F5E-C3CF-4364-AED6-BE287F41722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E71CC5-23F2-44A0-A9D3-18D50BB6C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5D48B5-6EAC-4454-8393-3DE96B81B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1302-E4F8-49E0-8B1B-4B567277E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11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0E74A-42CE-42C7-AFEB-C65E6A668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186627-8682-4F00-8863-84E9B37087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9633C4E-7611-402A-8750-9A2CD7B02D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70B02C-04C2-463F-B134-6EB90D89F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3F5E-C3CF-4364-AED6-BE287F41722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975788-97E1-4482-8D5D-44577F1BC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4EFF60-0773-4746-B638-E654BD645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31302-E4F8-49E0-8B1B-4B567277E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505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78922-ADC3-4308-846F-5A290A3C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04AD7F-8222-4FFB-A41A-F392279C31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9454B6-2BC9-4194-B0EA-E67CDB1C6E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63F5E-C3CF-4364-AED6-BE287F417223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E13DEC2-2A31-4277-9E87-CE7B9DBD7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0916C0-BA37-459E-9119-B04B02E13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F31302-E4F8-49E0-8B1B-4B567277E64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5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077E12-8589-429D-89B7-5AA76BA55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9E7BB7E-CE23-4F52-B859-C2166F4E589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5FB82A-3CEA-4283-A31A-21990098A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13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D0AEC5-77C1-470D-967A-15ECEC01D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6A611DD-9497-4FFE-93D7-F9925FCF7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72B540-B292-47FC-914C-4A60E4D48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7"/>
            <a:ext cx="12192000" cy="685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9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AAA53D7-702F-431A-9F6C-891EB753A7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44506E5-53F3-4164-8CC9-235833876C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429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31B18AE-9FF3-4A27-A8EE-B282D3E0D4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374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FE8F8CA-6612-4532-A24A-481CB2720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8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C14351-84A5-45EB-B3EE-65F50CB57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7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4">
            <a:extLst>
              <a:ext uri="{FF2B5EF4-FFF2-40B4-BE49-F238E27FC236}">
                <a16:creationId xmlns:a16="http://schemas.microsoft.com/office/drawing/2014/main" id="{23E459C3-F1DB-4290-89A8-3FE4DCBF0CE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67525"/>
          </a:xfrm>
        </p:spPr>
      </p:pic>
      <p:pic>
        <p:nvPicPr>
          <p:cNvPr id="18436" name="Рисунок 5">
            <a:extLst>
              <a:ext uri="{FF2B5EF4-FFF2-40B4-BE49-F238E27FC236}">
                <a16:creationId xmlns:a16="http://schemas.microsoft.com/office/drawing/2014/main" id="{53174FCA-6F6B-4E14-BFB6-D4C8FC21C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620688"/>
            <a:ext cx="14398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ABE7E8D-5ED6-4379-B106-0B8DD3FCFEFE}"/>
              </a:ext>
            </a:extLst>
          </p:cNvPr>
          <p:cNvSpPr/>
          <p:nvPr/>
        </p:nvSpPr>
        <p:spPr>
          <a:xfrm>
            <a:off x="3071664" y="1916832"/>
            <a:ext cx="5904656" cy="4796382"/>
          </a:xfrm>
          <a:prstGeom prst="rect">
            <a:avLst/>
          </a:prstGeom>
          <a:noFill/>
        </p:spPr>
        <p:txBody>
          <a:bodyPr wrap="square" lIns="91440" tIns="45720" rIns="91440" bIns="45720" numCol="1">
            <a:prstTxWarp prst="textInflate">
              <a:avLst/>
            </a:prstTxWarp>
            <a:spAutoFit/>
          </a:bodyPr>
          <a:lstStyle/>
          <a:p>
            <a:pPr algn="ctr"/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СПАСИБО</a:t>
            </a:r>
          </a:p>
          <a:p>
            <a:pPr algn="ctr"/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за</a:t>
            </a:r>
          </a:p>
          <a:p>
            <a:pPr algn="ctr"/>
            <a:r>
              <a:rPr lang="ru-RU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ourier New" panose="02070309020205020404" pitchFamily="49" charset="0"/>
                <a:cs typeface="Courier New" panose="02070309020205020404" pitchFamily="49" charset="0"/>
              </a:rPr>
              <a:t>ВНИМАНИЕ!</a:t>
            </a:r>
          </a:p>
          <a:p>
            <a:pPr algn="ctr"/>
            <a:endParaRPr lang="ru-RU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</Words>
  <Application>Microsoft Office PowerPoint</Application>
  <PresentationFormat>Широкоэкранный</PresentationFormat>
  <Paragraphs>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Courier New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Левтерова</dc:creator>
  <cp:lastModifiedBy>Виктория Левтерова</cp:lastModifiedBy>
  <cp:revision>3</cp:revision>
  <dcterms:created xsi:type="dcterms:W3CDTF">2022-03-23T07:54:41Z</dcterms:created>
  <dcterms:modified xsi:type="dcterms:W3CDTF">2022-03-23T08:32:33Z</dcterms:modified>
</cp:coreProperties>
</file>