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83" d="100"/>
          <a:sy n="83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9B18-913E-45B2-A63B-9533A6F2636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C302-EEEE-432B-9DE1-DDF4DA24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39298" y="1025484"/>
            <a:ext cx="68654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Дидактическое пособие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бизиборд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«Колобок»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653136"/>
            <a:ext cx="3036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Лоскутова Т.Н.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Суворова Н.И.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Жили-были старик со старухой.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и просит старик: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Испеки мне, старая, колобок.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Да из чего испечь-то? Муки нет.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Эх, старуха. По амбару помети,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сусечкам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поскреби — вот и наберётся.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Старушка так и сделала: намела, наскребла горсти две муки, замесила тесто на сметане, скатала колобок, изжарила его в масле и положила на окно простынуть.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Надоело колобку лежать — он и покатился с окна на лавку, с лавки на пол — да к двери, прыг через порог, в сени, из сеней на крыльцо, с крыльца на двор, а там и за ворота, дальше и дальше.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5112568" cy="3849463"/>
          </a:xfrm>
          <a:prstGeom prst="rect">
            <a:avLst/>
          </a:prstGeom>
          <a:noFill/>
          <a:ln w="9525"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7020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Катится колобок по дороге, а навстречу ему заяц: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Колобок, колобок! Я тебя съем!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Нет, не ешь меня, косой, а лучше послушай, какую я тебе песенку спою.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Заяц уши поднял, а колобок запел: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Я колобок, колобок,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амбару метён,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сусечкам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скребён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сметане мешён,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печку сажён,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окошке стужён.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от дедушки ушёл,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от бабушки ушёл,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тебя, зайца,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хитро уйти.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покатился колобок дальше — только его заяц и видел.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1123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3876168" cy="291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1700334"/>
            <a:ext cx="745232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Катится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колобок по тропинке в лесу, а навстречу ему серый волк: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Колобок, колобок! Я тебя съем!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Не ешь меня, серый волк: я тебе песенку спою. И колобок запел: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Я колобок, колобок,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амбару метён,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сусечкам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скребён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сметане мешён,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печку сажён,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окошке стужён.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дедушки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бабушки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зайца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 тебя, волка,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хитро уйти.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покатился колобок дальше — только его волк и видел.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4019648" cy="302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79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Катится колобок по лесу, а навстречу ему медведь идёт, хворост ломает, кусты к земле гнёт.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Колобок, колобок, я тебя съем!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Ну где тебе, косолапому, съесть меня! Послушай лучше мою песенку.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Колобок запел, а Миша и уши развесил: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Я колобок, колобок,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амбару метён,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сусечкам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скребён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сметане мешён,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печку сажён,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окошке стужён.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дедушки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бабушки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зайца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волка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 тебя, медведь,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Полгоря уйти.</a:t>
            </a: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покатился колобок — медведь только вслед ему посмотрел.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44824"/>
            <a:ext cx="4172076" cy="31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96881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Катится колобок, а навстречу ему лиса: — Здравствуй, колобок! Какой ты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пригоженький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румяненький!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Колобок рад, что его похвалили, и запел свою песенку, а лиса слушает да всё ближе подкрадывается: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Я колобок, колобок,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амбару метён,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сусечкам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скребён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сметане мешён,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печку сажён,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окошке стужён.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дедушки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бабушки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зайца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от волка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 медведя ушёл,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 тебя, лиса,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хитро уйти.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4572000" cy="344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19870"/>
            <a:ext cx="8208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— Славная песенка! — сказала лиса. — Да то беда, голубчик, что стара я стала — плохо слышу. Сядь ко мне на мордочку да пропой ещё разочек.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Колобок обрадовался, что его песенку похвалили, прыгнул лисе на морду и запел:</a:t>
            </a:r>
          </a:p>
          <a:p>
            <a:pPr lvl="0" indent="142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Я колобок, колобок...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лиса его — гам! — и съела.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617</Words>
  <Application>Microsoft Office PowerPoint</Application>
  <PresentationFormat>Экран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2023-11-17T12:57:44Z</dcterms:created>
  <dcterms:modified xsi:type="dcterms:W3CDTF">2023-11-23T10:21:08Z</dcterms:modified>
</cp:coreProperties>
</file>